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74" r:id="rId6"/>
    <p:sldId id="271" r:id="rId7"/>
    <p:sldId id="277" r:id="rId8"/>
    <p:sldId id="278" r:id="rId9"/>
    <p:sldId id="276" r:id="rId10"/>
    <p:sldId id="283" r:id="rId11"/>
    <p:sldId id="284" r:id="rId12"/>
    <p:sldId id="290" r:id="rId13"/>
    <p:sldId id="260" r:id="rId14"/>
  </p:sldIdLst>
  <p:sldSz cx="9144000" cy="5143500" type="screen16x9"/>
  <p:notesSz cx="6858000" cy="9144000"/>
  <p:embeddedFontLst>
    <p:embeddedFont>
      <p:font typeface="Nunito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rthivasan Rc" initials="KR" lastIdx="1" clrIdx="0">
    <p:extLst>
      <p:ext uri="{19B8F6BF-5375-455C-9EA6-DF929625EA0E}">
        <p15:presenceInfo xmlns:p15="http://schemas.microsoft.com/office/powerpoint/2012/main" userId="S-1-5-21-3324863178-84631067-3958512072-358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633D4-1D18-1BD9-3129-4DD68F0AE558}" v="73" dt="2020-06-29T18:59:52.382"/>
    <p1510:client id="{2BE191F6-3C3C-A853-BE94-0CACAC1AEEE0}" v="485" dt="2020-06-30T10:16:15.765"/>
    <p1510:client id="{41DD6A68-412A-7271-0795-E2D6448E1895}" v="26" dt="2020-06-29T04:34:16.518"/>
    <p1510:client id="{6394A353-6F85-412D-AC10-8E0DF5FA4944}" v="1" dt="2020-11-02T07:05:36.924"/>
    <p1510:client id="{7BB898CC-1DAD-4927-BF39-83252587C69C}" v="843" dt="2020-06-28T16:29:45.129"/>
    <p1510:client id="{F8A0A25D-58C5-4F83-BCF0-125318695763}" v="28" dt="2020-06-28T07:15:37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, Swapna (Cognizant)" userId="S::845415@cognizant.com::f1a69b64-6100-43ff-81bb-45a4a02348b6" providerId="AD" clId="Web-{7BB898CC-1DAD-4927-BF39-83252587C69C}"/>
    <pc:docChg chg="addSld delSld modSld">
      <pc:chgData name="B, Swapna (Cognizant)" userId="S::845415@cognizant.com::f1a69b64-6100-43ff-81bb-45a4a02348b6" providerId="AD" clId="Web-{7BB898CC-1DAD-4927-BF39-83252587C69C}" dt="2020-06-28T16:29:45.129" v="813" actId="1076"/>
      <pc:docMkLst>
        <pc:docMk/>
      </pc:docMkLst>
      <pc:sldChg chg="modSp">
        <pc:chgData name="B, Swapna (Cognizant)" userId="S::845415@cognizant.com::f1a69b64-6100-43ff-81bb-45a4a02348b6" providerId="AD" clId="Web-{7BB898CC-1DAD-4927-BF39-83252587C69C}" dt="2020-06-28T08:23:56.739" v="323"/>
        <pc:sldMkLst>
          <pc:docMk/>
          <pc:sldMk cId="0" sldId="257"/>
        </pc:sldMkLst>
        <pc:spChg chg="mod">
          <ac:chgData name="B, Swapna (Cognizant)" userId="S::845415@cognizant.com::f1a69b64-6100-43ff-81bb-45a4a02348b6" providerId="AD" clId="Web-{7BB898CC-1DAD-4927-BF39-83252587C69C}" dt="2020-06-28T08:23:56.739" v="323"/>
          <ac:spMkLst>
            <pc:docMk/>
            <pc:sldMk cId="0" sldId="257"/>
            <ac:spMk id="2" creationId="{5A6B267C-109E-415D-A84B-0A12D4FB91AE}"/>
          </ac:spMkLst>
        </pc:spChg>
      </pc:sldChg>
      <pc:sldChg chg="modSp">
        <pc:chgData name="B, Swapna (Cognizant)" userId="S::845415@cognizant.com::f1a69b64-6100-43ff-81bb-45a4a02348b6" providerId="AD" clId="Web-{7BB898CC-1DAD-4927-BF39-83252587C69C}" dt="2020-06-28T09:03:28.929" v="444" actId="14100"/>
        <pc:sldMkLst>
          <pc:docMk/>
          <pc:sldMk cId="0" sldId="258"/>
        </pc:sldMkLst>
        <pc:spChg chg="mod">
          <ac:chgData name="B, Swapna (Cognizant)" userId="S::845415@cognizant.com::f1a69b64-6100-43ff-81bb-45a4a02348b6" providerId="AD" clId="Web-{7BB898CC-1DAD-4927-BF39-83252587C69C}" dt="2020-06-28T08:29:10.360" v="357"/>
          <ac:spMkLst>
            <pc:docMk/>
            <pc:sldMk cId="0" sldId="258"/>
            <ac:spMk id="65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9:03:28.929" v="444" actId="14100"/>
          <ac:spMkLst>
            <pc:docMk/>
            <pc:sldMk cId="0" sldId="258"/>
            <ac:spMk id="66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9:16.547" v="358" actId="1076"/>
          <ac:spMkLst>
            <pc:docMk/>
            <pc:sldMk cId="0" sldId="258"/>
            <ac:spMk id="67" creationId="{00000000-0000-0000-0000-000000000000}"/>
          </ac:spMkLst>
        </pc:spChg>
      </pc:sldChg>
      <pc:sldChg chg="del">
        <pc:chgData name="B, Swapna (Cognizant)" userId="S::845415@cognizant.com::f1a69b64-6100-43ff-81bb-45a4a02348b6" providerId="AD" clId="Web-{7BB898CC-1DAD-4927-BF39-83252587C69C}" dt="2020-06-28T09:00:15.647" v="433"/>
        <pc:sldMkLst>
          <pc:docMk/>
          <pc:sldMk cId="70942150" sldId="267"/>
        </pc:sldMkLst>
      </pc:sldChg>
      <pc:sldChg chg="del">
        <pc:chgData name="B, Swapna (Cognizant)" userId="S::845415@cognizant.com::f1a69b64-6100-43ff-81bb-45a4a02348b6" providerId="AD" clId="Web-{7BB898CC-1DAD-4927-BF39-83252587C69C}" dt="2020-06-28T09:00:05.928" v="432"/>
        <pc:sldMkLst>
          <pc:docMk/>
          <pc:sldMk cId="1244275473" sldId="269"/>
        </pc:sldMkLst>
      </pc:sldChg>
      <pc:sldChg chg="addSp delSp modSp">
        <pc:chgData name="B, Swapna (Cognizant)" userId="S::845415@cognizant.com::f1a69b64-6100-43ff-81bb-45a4a02348b6" providerId="AD" clId="Web-{7BB898CC-1DAD-4927-BF39-83252587C69C}" dt="2020-06-28T08:28:52.812" v="355" actId="1076"/>
        <pc:sldMkLst>
          <pc:docMk/>
          <pc:sldMk cId="4246593502" sldId="270"/>
        </pc:sldMkLst>
        <pc:spChg chg="mod">
          <ac:chgData name="B, Swapna (Cognizant)" userId="S::845415@cognizant.com::f1a69b64-6100-43ff-81bb-45a4a02348b6" providerId="AD" clId="Web-{7BB898CC-1DAD-4927-BF39-83252587C69C}" dt="2020-06-28T08:28:44.765" v="353" actId="1076"/>
          <ac:spMkLst>
            <pc:docMk/>
            <pc:sldMk cId="4246593502" sldId="270"/>
            <ac:spMk id="65" creationId="{00000000-0000-0000-0000-000000000000}"/>
          </ac:spMkLst>
        </pc:spChg>
        <pc:spChg chg="del">
          <ac:chgData name="B, Swapna (Cognizant)" userId="S::845415@cognizant.com::f1a69b64-6100-43ff-81bb-45a4a02348b6" providerId="AD" clId="Web-{7BB898CC-1DAD-4927-BF39-83252587C69C}" dt="2020-06-28T07:46:52.512" v="28"/>
          <ac:spMkLst>
            <pc:docMk/>
            <pc:sldMk cId="4246593502" sldId="270"/>
            <ac:spMk id="66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8:49.578" v="354" actId="1076"/>
          <ac:spMkLst>
            <pc:docMk/>
            <pc:sldMk cId="4246593502" sldId="270"/>
            <ac:spMk id="67" creationId="{00000000-0000-0000-0000-000000000000}"/>
          </ac:spMkLst>
        </pc:spChg>
        <pc:picChg chg="add mod ord">
          <ac:chgData name="B, Swapna (Cognizant)" userId="S::845415@cognizant.com::f1a69b64-6100-43ff-81bb-45a4a02348b6" providerId="AD" clId="Web-{7BB898CC-1DAD-4927-BF39-83252587C69C}" dt="2020-06-28T08:28:52.812" v="355" actId="1076"/>
          <ac:picMkLst>
            <pc:docMk/>
            <pc:sldMk cId="4246593502" sldId="270"/>
            <ac:picMk id="2" creationId="{33AA0B8A-8C50-464D-BCC3-0D080812D7F0}"/>
          </ac:picMkLst>
        </pc:picChg>
        <pc:picChg chg="ord">
          <ac:chgData name="B, Swapna (Cognizant)" userId="S::845415@cognizant.com::f1a69b64-6100-43ff-81bb-45a4a02348b6" providerId="AD" clId="Web-{7BB898CC-1DAD-4927-BF39-83252587C69C}" dt="2020-06-28T07:48:35.375" v="45"/>
          <ac:picMkLst>
            <pc:docMk/>
            <pc:sldMk cId="4246593502" sldId="270"/>
            <ac:picMk id="64" creationId="{00000000-0000-0000-0000-000000000000}"/>
          </ac:picMkLst>
        </pc:picChg>
      </pc:sldChg>
      <pc:sldChg chg="modSp">
        <pc:chgData name="B, Swapna (Cognizant)" userId="S::845415@cognizant.com::f1a69b64-6100-43ff-81bb-45a4a02348b6" providerId="AD" clId="Web-{7BB898CC-1DAD-4927-BF39-83252587C69C}" dt="2020-06-28T12:56:25.453" v="477" actId="20577"/>
        <pc:sldMkLst>
          <pc:docMk/>
          <pc:sldMk cId="1826926975" sldId="271"/>
        </pc:sldMkLst>
        <pc:spChg chg="mod">
          <ac:chgData name="B, Swapna (Cognizant)" userId="S::845415@cognizant.com::f1a69b64-6100-43ff-81bb-45a4a02348b6" providerId="AD" clId="Web-{7BB898CC-1DAD-4927-BF39-83252587C69C}" dt="2020-06-28T08:28:02.170" v="346" actId="1076"/>
          <ac:spMkLst>
            <pc:docMk/>
            <pc:sldMk cId="1826926975" sldId="271"/>
            <ac:spMk id="65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12:56:25.453" v="477" actId="20577"/>
          <ac:spMkLst>
            <pc:docMk/>
            <pc:sldMk cId="1826926975" sldId="271"/>
            <ac:spMk id="66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8:10.982" v="347" actId="1076"/>
          <ac:spMkLst>
            <pc:docMk/>
            <pc:sldMk cId="1826926975" sldId="271"/>
            <ac:spMk id="67" creationId="{00000000-0000-0000-0000-000000000000}"/>
          </ac:spMkLst>
        </pc:spChg>
      </pc:sldChg>
      <pc:sldChg chg="addSp delSp modSp">
        <pc:chgData name="B, Swapna (Cognizant)" userId="S::845415@cognizant.com::f1a69b64-6100-43ff-81bb-45a4a02348b6" providerId="AD" clId="Web-{7BB898CC-1DAD-4927-BF39-83252587C69C}" dt="2020-06-28T16:26:16.152" v="807" actId="20577"/>
        <pc:sldMkLst>
          <pc:docMk/>
          <pc:sldMk cId="2850028829" sldId="273"/>
        </pc:sldMkLst>
        <pc:spChg chg="add mod">
          <ac:chgData name="B, Swapna (Cognizant)" userId="S::845415@cognizant.com::f1a69b64-6100-43ff-81bb-45a4a02348b6" providerId="AD" clId="Web-{7BB898CC-1DAD-4927-BF39-83252587C69C}" dt="2020-06-28T16:26:16.152" v="807" actId="20577"/>
          <ac:spMkLst>
            <pc:docMk/>
            <pc:sldMk cId="2850028829" sldId="273"/>
            <ac:spMk id="2" creationId="{9C63592A-C8ED-4874-840A-402827F3153C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5:13.554" v="328"/>
          <ac:spMkLst>
            <pc:docMk/>
            <pc:sldMk cId="2850028829" sldId="273"/>
            <ac:spMk id="65" creationId="{00000000-0000-0000-0000-000000000000}"/>
          </ac:spMkLst>
        </pc:spChg>
        <pc:picChg chg="del">
          <ac:chgData name="B, Swapna (Cognizant)" userId="S::845415@cognizant.com::f1a69b64-6100-43ff-81bb-45a4a02348b6" providerId="AD" clId="Web-{7BB898CC-1DAD-4927-BF39-83252587C69C}" dt="2020-06-28T08:03:29.439" v="157"/>
          <ac:picMkLst>
            <pc:docMk/>
            <pc:sldMk cId="2850028829" sldId="273"/>
            <ac:picMk id="3" creationId="{548F1C1E-DC6A-4892-9A83-B8F6FAEDF3EE}"/>
          </ac:picMkLst>
        </pc:picChg>
        <pc:picChg chg="add mod">
          <ac:chgData name="B, Swapna (Cognizant)" userId="S::845415@cognizant.com::f1a69b64-6100-43ff-81bb-45a4a02348b6" providerId="AD" clId="Web-{7BB898CC-1DAD-4927-BF39-83252587C69C}" dt="2020-06-28T08:04:02.268" v="166" actId="14100"/>
          <ac:picMkLst>
            <pc:docMk/>
            <pc:sldMk cId="2850028829" sldId="273"/>
            <ac:picMk id="4" creationId="{8068ED55-D176-438E-94FC-AA39B972879C}"/>
          </ac:picMkLst>
        </pc:picChg>
      </pc:sldChg>
      <pc:sldChg chg="addSp delSp modSp">
        <pc:chgData name="B, Swapna (Cognizant)" userId="S::845415@cognizant.com::f1a69b64-6100-43ff-81bb-45a4a02348b6" providerId="AD" clId="Web-{7BB898CC-1DAD-4927-BF39-83252587C69C}" dt="2020-06-28T08:28:35.265" v="352" actId="14100"/>
        <pc:sldMkLst>
          <pc:docMk/>
          <pc:sldMk cId="1675204132" sldId="274"/>
        </pc:sldMkLst>
        <pc:spChg chg="mod">
          <ac:chgData name="B, Swapna (Cognizant)" userId="S::845415@cognizant.com::f1a69b64-6100-43ff-81bb-45a4a02348b6" providerId="AD" clId="Web-{7BB898CC-1DAD-4927-BF39-83252587C69C}" dt="2020-06-28T08:28:18.576" v="348" actId="1076"/>
          <ac:spMkLst>
            <pc:docMk/>
            <pc:sldMk cId="1675204132" sldId="274"/>
            <ac:spMk id="65" creationId="{00000000-0000-0000-0000-000000000000}"/>
          </ac:spMkLst>
        </pc:spChg>
        <pc:spChg chg="del mod">
          <ac:chgData name="B, Swapna (Cognizant)" userId="S::845415@cognizant.com::f1a69b64-6100-43ff-81bb-45a4a02348b6" providerId="AD" clId="Web-{7BB898CC-1DAD-4927-BF39-83252587C69C}" dt="2020-06-28T07:50:51.349" v="64"/>
          <ac:spMkLst>
            <pc:docMk/>
            <pc:sldMk cId="1675204132" sldId="274"/>
            <ac:spMk id="66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8:26.874" v="350" actId="1076"/>
          <ac:spMkLst>
            <pc:docMk/>
            <pc:sldMk cId="1675204132" sldId="274"/>
            <ac:spMk id="67" creationId="{00000000-0000-0000-0000-000000000000}"/>
          </ac:spMkLst>
        </pc:spChg>
        <pc:picChg chg="add mod">
          <ac:chgData name="B, Swapna (Cognizant)" userId="S::845415@cognizant.com::f1a69b64-6100-43ff-81bb-45a4a02348b6" providerId="AD" clId="Web-{7BB898CC-1DAD-4927-BF39-83252587C69C}" dt="2020-06-28T08:28:35.265" v="352" actId="14100"/>
          <ac:picMkLst>
            <pc:docMk/>
            <pc:sldMk cId="1675204132" sldId="274"/>
            <ac:picMk id="2" creationId="{5BFD9626-B725-4AB7-9501-61DB2979178C}"/>
          </ac:picMkLst>
        </pc:picChg>
      </pc:sldChg>
      <pc:sldChg chg="delSp modSp">
        <pc:chgData name="B, Swapna (Cognizant)" userId="S::845415@cognizant.com::f1a69b64-6100-43ff-81bb-45a4a02348b6" providerId="AD" clId="Web-{7BB898CC-1DAD-4927-BF39-83252587C69C}" dt="2020-06-28T16:17:11.874" v="796" actId="20577"/>
        <pc:sldMkLst>
          <pc:docMk/>
          <pc:sldMk cId="2636468412" sldId="276"/>
        </pc:sldMkLst>
        <pc:spChg chg="mod">
          <ac:chgData name="B, Swapna (Cognizant)" userId="S::845415@cognizant.com::f1a69b64-6100-43ff-81bb-45a4a02348b6" providerId="AD" clId="Web-{7BB898CC-1DAD-4927-BF39-83252587C69C}" dt="2020-06-28T08:26:39.448" v="337" actId="1076"/>
          <ac:spMkLst>
            <pc:docMk/>
            <pc:sldMk cId="2636468412" sldId="276"/>
            <ac:spMk id="65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16:17:11.874" v="796" actId="20577"/>
          <ac:spMkLst>
            <pc:docMk/>
            <pc:sldMk cId="2636468412" sldId="276"/>
            <ac:spMk id="66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6:56.823" v="339" actId="1076"/>
          <ac:spMkLst>
            <pc:docMk/>
            <pc:sldMk cId="2636468412" sldId="276"/>
            <ac:spMk id="67" creationId="{00000000-0000-0000-0000-000000000000}"/>
          </ac:spMkLst>
        </pc:spChg>
        <pc:graphicFrameChg chg="del">
          <ac:chgData name="B, Swapna (Cognizant)" userId="S::845415@cognizant.com::f1a69b64-6100-43ff-81bb-45a4a02348b6" providerId="AD" clId="Web-{7BB898CC-1DAD-4927-BF39-83252587C69C}" dt="2020-06-28T07:59:59.837" v="137"/>
          <ac:graphicFrameMkLst>
            <pc:docMk/>
            <pc:sldMk cId="2636468412" sldId="276"/>
            <ac:graphicFrameMk id="2" creationId="{FA5A2408-F9DE-475C-B796-5BC85ADE3ADE}"/>
          </ac:graphicFrameMkLst>
        </pc:graphicFrameChg>
      </pc:sldChg>
      <pc:sldChg chg="addSp delSp modSp">
        <pc:chgData name="B, Swapna (Cognizant)" userId="S::845415@cognizant.com::f1a69b64-6100-43ff-81bb-45a4a02348b6" providerId="AD" clId="Web-{7BB898CC-1DAD-4927-BF39-83252587C69C}" dt="2020-06-28T13:44:31.158" v="646" actId="20577"/>
        <pc:sldMkLst>
          <pc:docMk/>
          <pc:sldMk cId="3942056205" sldId="277"/>
        </pc:sldMkLst>
        <pc:spChg chg="mod">
          <ac:chgData name="B, Swapna (Cognizant)" userId="S::845415@cognizant.com::f1a69b64-6100-43ff-81bb-45a4a02348b6" providerId="AD" clId="Web-{7BB898CC-1DAD-4927-BF39-83252587C69C}" dt="2020-06-28T08:27:52.044" v="345" actId="1076"/>
          <ac:spMkLst>
            <pc:docMk/>
            <pc:sldMk cId="3942056205" sldId="277"/>
            <ac:spMk id="65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7:42.106" v="344" actId="1076"/>
          <ac:spMkLst>
            <pc:docMk/>
            <pc:sldMk cId="3942056205" sldId="277"/>
            <ac:spMk id="67" creationId="{00000000-0000-0000-0000-000000000000}"/>
          </ac:spMkLst>
        </pc:spChg>
        <pc:spChg chg="add mod">
          <ac:chgData name="B, Swapna (Cognizant)" userId="S::845415@cognizant.com::f1a69b64-6100-43ff-81bb-45a4a02348b6" providerId="AD" clId="Web-{7BB898CC-1DAD-4927-BF39-83252587C69C}" dt="2020-06-28T13:44:31.158" v="646" actId="20577"/>
          <ac:spMkLst>
            <pc:docMk/>
            <pc:sldMk cId="3942056205" sldId="277"/>
            <ac:spMk id="106" creationId="{587F18D3-9E24-49CA-B9A2-3032B6FE4D09}"/>
          </ac:spMkLst>
        </pc:spChg>
        <pc:graphicFrameChg chg="del">
          <ac:chgData name="B, Swapna (Cognizant)" userId="S::845415@cognizant.com::f1a69b64-6100-43ff-81bb-45a4a02348b6" providerId="AD" clId="Web-{7BB898CC-1DAD-4927-BF39-83252587C69C}" dt="2020-06-28T07:55:48.125" v="111"/>
          <ac:graphicFrameMkLst>
            <pc:docMk/>
            <pc:sldMk cId="3942056205" sldId="277"/>
            <ac:graphicFrameMk id="7" creationId="{9E17B6B7-2C24-4C65-A704-4EA489884510}"/>
          </ac:graphicFrameMkLst>
        </pc:graphicFrameChg>
      </pc:sldChg>
      <pc:sldChg chg="addSp delSp modSp">
        <pc:chgData name="B, Swapna (Cognizant)" userId="S::845415@cognizant.com::f1a69b64-6100-43ff-81bb-45a4a02348b6" providerId="AD" clId="Web-{7BB898CC-1DAD-4927-BF39-83252587C69C}" dt="2020-06-28T15:47:08.717" v="750" actId="20577"/>
        <pc:sldMkLst>
          <pc:docMk/>
          <pc:sldMk cId="3356859033" sldId="278"/>
        </pc:sldMkLst>
        <pc:spChg chg="add mod">
          <ac:chgData name="B, Swapna (Cognizant)" userId="S::845415@cognizant.com::f1a69b64-6100-43ff-81bb-45a4a02348b6" providerId="AD" clId="Web-{7BB898CC-1DAD-4927-BF39-83252587C69C}" dt="2020-06-28T15:47:08.717" v="750" actId="20577"/>
          <ac:spMkLst>
            <pc:docMk/>
            <pc:sldMk cId="3356859033" sldId="278"/>
            <ac:spMk id="59" creationId="{C343185C-10D0-448A-B167-DEF76AB3C81F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7:11.652" v="340" actId="1076"/>
          <ac:spMkLst>
            <pc:docMk/>
            <pc:sldMk cId="3356859033" sldId="278"/>
            <ac:spMk id="65" creationId="{00000000-0000-0000-0000-00000000000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7:17.246" v="341" actId="1076"/>
          <ac:spMkLst>
            <pc:docMk/>
            <pc:sldMk cId="3356859033" sldId="278"/>
            <ac:spMk id="67" creationId="{00000000-0000-0000-0000-000000000000}"/>
          </ac:spMkLst>
        </pc:spChg>
        <pc:graphicFrameChg chg="del">
          <ac:chgData name="B, Swapna (Cognizant)" userId="S::845415@cognizant.com::f1a69b64-6100-43ff-81bb-45a4a02348b6" providerId="AD" clId="Web-{7BB898CC-1DAD-4927-BF39-83252587C69C}" dt="2020-06-28T07:58:15.146" v="125"/>
          <ac:graphicFrameMkLst>
            <pc:docMk/>
            <pc:sldMk cId="3356859033" sldId="278"/>
            <ac:graphicFrameMk id="7" creationId="{9E17B6B7-2C24-4C65-A704-4EA489884510}"/>
          </ac:graphicFrameMkLst>
        </pc:graphicFrameChg>
      </pc:sldChg>
      <pc:sldChg chg="addSp modSp">
        <pc:chgData name="B, Swapna (Cognizant)" userId="S::845415@cognizant.com::f1a69b64-6100-43ff-81bb-45a4a02348b6" providerId="AD" clId="Web-{7BB898CC-1DAD-4927-BF39-83252587C69C}" dt="2020-06-28T16:29:45.129" v="813" actId="1076"/>
        <pc:sldMkLst>
          <pc:docMk/>
          <pc:sldMk cId="4045512053" sldId="279"/>
        </pc:sldMkLst>
        <pc:spChg chg="mod">
          <ac:chgData name="B, Swapna (Cognizant)" userId="S::845415@cognizant.com::f1a69b64-6100-43ff-81bb-45a4a02348b6" providerId="AD" clId="Web-{7BB898CC-1DAD-4927-BF39-83252587C69C}" dt="2020-06-28T16:29:27.847" v="810"/>
          <ac:spMkLst>
            <pc:docMk/>
            <pc:sldMk cId="4045512053" sldId="279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5:06.429" v="327"/>
          <ac:spMkLst>
            <pc:docMk/>
            <pc:sldMk cId="4045512053" sldId="279"/>
            <ac:spMk id="65" creationId="{00000000-0000-0000-0000-000000000000}"/>
          </ac:spMkLst>
        </pc:spChg>
        <pc:picChg chg="add mod">
          <ac:chgData name="B, Swapna (Cognizant)" userId="S::845415@cognizant.com::f1a69b64-6100-43ff-81bb-45a4a02348b6" providerId="AD" clId="Web-{7BB898CC-1DAD-4927-BF39-83252587C69C}" dt="2020-06-28T16:29:45.129" v="813" actId="1076"/>
          <ac:picMkLst>
            <pc:docMk/>
            <pc:sldMk cId="4045512053" sldId="279"/>
            <ac:picMk id="2" creationId="{5271C654-1A0F-4AB5-B316-C55802245309}"/>
          </ac:picMkLst>
        </pc:picChg>
      </pc:sldChg>
      <pc:sldChg chg="new del">
        <pc:chgData name="B, Swapna (Cognizant)" userId="S::845415@cognizant.com::f1a69b64-6100-43ff-81bb-45a4a02348b6" providerId="AD" clId="Web-{7BB898CC-1DAD-4927-BF39-83252587C69C}" dt="2020-06-28T08:07:52.323" v="203"/>
        <pc:sldMkLst>
          <pc:docMk/>
          <pc:sldMk cId="80816919" sldId="280"/>
        </pc:sldMkLst>
      </pc:sldChg>
      <pc:sldChg chg="addSp delSp modSp add replId">
        <pc:chgData name="B, Swapna (Cognizant)" userId="S::845415@cognizant.com::f1a69b64-6100-43ff-81bb-45a4a02348b6" providerId="AD" clId="Web-{7BB898CC-1DAD-4927-BF39-83252587C69C}" dt="2020-06-28T08:25:47.993" v="332"/>
        <pc:sldMkLst>
          <pc:docMk/>
          <pc:sldMk cId="668856058" sldId="280"/>
        </pc:sldMkLst>
        <pc:spChg chg="del">
          <ac:chgData name="B, Swapna (Cognizant)" userId="S::845415@cognizant.com::f1a69b64-6100-43ff-81bb-45a4a02348b6" providerId="AD" clId="Web-{7BB898CC-1DAD-4927-BF39-83252587C69C}" dt="2020-06-28T08:08:39.464" v="212"/>
          <ac:spMkLst>
            <pc:docMk/>
            <pc:sldMk cId="668856058" sldId="280"/>
            <ac:spMk id="4" creationId="{6B689F20-7111-4345-8F45-21F703A7C8A0}"/>
          </ac:spMkLst>
        </pc:spChg>
        <pc:spChg chg="add del mod">
          <ac:chgData name="B, Swapna (Cognizant)" userId="S::845415@cognizant.com::f1a69b64-6100-43ff-81bb-45a4a02348b6" providerId="AD" clId="Web-{7BB898CC-1DAD-4927-BF39-83252587C69C}" dt="2020-06-28T08:08:54.092" v="214"/>
          <ac:spMkLst>
            <pc:docMk/>
            <pc:sldMk cId="668856058" sldId="280"/>
            <ac:spMk id="5" creationId="{420D2CE3-CFFA-4DCF-8E24-CD8488DE64D7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5:47.993" v="332"/>
          <ac:spMkLst>
            <pc:docMk/>
            <pc:sldMk cId="668856058" sldId="280"/>
            <ac:spMk id="65" creationId="{00000000-0000-0000-0000-000000000000}"/>
          </ac:spMkLst>
        </pc:spChg>
        <pc:picChg chg="del">
          <ac:chgData name="B, Swapna (Cognizant)" userId="S::845415@cognizant.com::f1a69b64-6100-43ff-81bb-45a4a02348b6" providerId="AD" clId="Web-{7BB898CC-1DAD-4927-BF39-83252587C69C}" dt="2020-06-28T08:08:56.391" v="215"/>
          <ac:picMkLst>
            <pc:docMk/>
            <pc:sldMk cId="668856058" sldId="280"/>
            <ac:picMk id="2" creationId="{5271C654-1A0F-4AB5-B316-C55802245309}"/>
          </ac:picMkLst>
        </pc:picChg>
        <pc:picChg chg="add mod">
          <ac:chgData name="B, Swapna (Cognizant)" userId="S::845415@cognizant.com::f1a69b64-6100-43ff-81bb-45a4a02348b6" providerId="AD" clId="Web-{7BB898CC-1DAD-4927-BF39-83252587C69C}" dt="2020-06-28T08:09:13.028" v="219" actId="14100"/>
          <ac:picMkLst>
            <pc:docMk/>
            <pc:sldMk cId="668856058" sldId="280"/>
            <ac:picMk id="6" creationId="{5EFAA2F6-CE66-43EB-BBF6-EC93045B5E2C}"/>
          </ac:picMkLst>
        </pc:picChg>
      </pc:sldChg>
      <pc:sldChg chg="new del">
        <pc:chgData name="B, Swapna (Cognizant)" userId="S::845415@cognizant.com::f1a69b64-6100-43ff-81bb-45a4a02348b6" providerId="AD" clId="Web-{7BB898CC-1DAD-4927-BF39-83252587C69C}" dt="2020-06-28T08:07:51.558" v="202"/>
        <pc:sldMkLst>
          <pc:docMk/>
          <pc:sldMk cId="1391700382" sldId="281"/>
        </pc:sldMkLst>
      </pc:sldChg>
      <pc:sldChg chg="delSp modSp add replId">
        <pc:chgData name="B, Swapna (Cognizant)" userId="S::845415@cognizant.com::f1a69b64-6100-43ff-81bb-45a4a02348b6" providerId="AD" clId="Web-{7BB898CC-1DAD-4927-BF39-83252587C69C}" dt="2020-06-28T08:25:52.759" v="333"/>
        <pc:sldMkLst>
          <pc:docMk/>
          <pc:sldMk cId="1666616523" sldId="281"/>
        </pc:sldMkLst>
        <pc:spChg chg="mod">
          <ac:chgData name="B, Swapna (Cognizant)" userId="S::845415@cognizant.com::f1a69b64-6100-43ff-81bb-45a4a02348b6" providerId="AD" clId="Web-{7BB898CC-1DAD-4927-BF39-83252587C69C}" dt="2020-06-28T08:09:59.879" v="228" actId="20577"/>
          <ac:spMkLst>
            <pc:docMk/>
            <pc:sldMk cId="1666616523" sldId="281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5:52.759" v="333"/>
          <ac:spMkLst>
            <pc:docMk/>
            <pc:sldMk cId="1666616523" sldId="281"/>
            <ac:spMk id="65" creationId="{00000000-0000-0000-0000-000000000000}"/>
          </ac:spMkLst>
        </pc:spChg>
        <pc:picChg chg="del">
          <ac:chgData name="B, Swapna (Cognizant)" userId="S::845415@cognizant.com::f1a69b64-6100-43ff-81bb-45a4a02348b6" providerId="AD" clId="Web-{7BB898CC-1DAD-4927-BF39-83252587C69C}" dt="2020-06-28T08:10:01.083" v="229"/>
          <ac:picMkLst>
            <pc:docMk/>
            <pc:sldMk cId="1666616523" sldId="281"/>
            <ac:picMk id="2" creationId="{5271C654-1A0F-4AB5-B316-C55802245309}"/>
          </ac:picMkLst>
        </pc:picChg>
      </pc:sldChg>
      <pc:sldChg chg="delSp modSp add replId">
        <pc:chgData name="B, Swapna (Cognizant)" userId="S::845415@cognizant.com::f1a69b64-6100-43ff-81bb-45a4a02348b6" providerId="AD" clId="Web-{7BB898CC-1DAD-4927-BF39-83252587C69C}" dt="2020-06-28T08:26:26.119" v="336" actId="1076"/>
        <pc:sldMkLst>
          <pc:docMk/>
          <pc:sldMk cId="2808806434" sldId="282"/>
        </pc:sldMkLst>
        <pc:spChg chg="mod">
          <ac:chgData name="B, Swapna (Cognizant)" userId="S::845415@cognizant.com::f1a69b64-6100-43ff-81bb-45a4a02348b6" providerId="AD" clId="Web-{7BB898CC-1DAD-4927-BF39-83252587C69C}" dt="2020-06-28T08:10:44.811" v="236" actId="20577"/>
          <ac:spMkLst>
            <pc:docMk/>
            <pc:sldMk cId="2808806434" sldId="282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6:26.119" v="336" actId="1076"/>
          <ac:spMkLst>
            <pc:docMk/>
            <pc:sldMk cId="2808806434" sldId="282"/>
            <ac:spMk id="65" creationId="{00000000-0000-0000-0000-000000000000}"/>
          </ac:spMkLst>
        </pc:spChg>
        <pc:picChg chg="del">
          <ac:chgData name="B, Swapna (Cognizant)" userId="S::845415@cognizant.com::f1a69b64-6100-43ff-81bb-45a4a02348b6" providerId="AD" clId="Web-{7BB898CC-1DAD-4927-BF39-83252587C69C}" dt="2020-06-28T08:10:36.994" v="234"/>
          <ac:picMkLst>
            <pc:docMk/>
            <pc:sldMk cId="2808806434" sldId="282"/>
            <ac:picMk id="2" creationId="{5271C654-1A0F-4AB5-B316-C55802245309}"/>
          </ac:picMkLst>
        </pc:picChg>
      </pc:sldChg>
      <pc:sldChg chg="modSp add replId">
        <pc:chgData name="B, Swapna (Cognizant)" userId="S::845415@cognizant.com::f1a69b64-6100-43ff-81bb-45a4a02348b6" providerId="AD" clId="Web-{7BB898CC-1DAD-4927-BF39-83252587C69C}" dt="2020-06-28T08:18:30.133" v="302" actId="1076"/>
        <pc:sldMkLst>
          <pc:docMk/>
          <pc:sldMk cId="869007905" sldId="283"/>
        </pc:sldMkLst>
        <pc:spChg chg="mod">
          <ac:chgData name="B, Swapna (Cognizant)" userId="S::845415@cognizant.com::f1a69b64-6100-43ff-81bb-45a4a02348b6" providerId="AD" clId="Web-{7BB898CC-1DAD-4927-BF39-83252587C69C}" dt="2020-06-28T08:11:47" v="243" actId="20577"/>
          <ac:spMkLst>
            <pc:docMk/>
            <pc:sldMk cId="869007905" sldId="283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18:30.133" v="302" actId="1076"/>
          <ac:spMkLst>
            <pc:docMk/>
            <pc:sldMk cId="869007905" sldId="283"/>
            <ac:spMk id="65" creationId="{00000000-0000-0000-0000-000000000000}"/>
          </ac:spMkLst>
        </pc:spChg>
      </pc:sldChg>
      <pc:sldChg chg="modSp add replId">
        <pc:chgData name="B, Swapna (Cognizant)" userId="S::845415@cognizant.com::f1a69b64-6100-43ff-81bb-45a4a02348b6" providerId="AD" clId="Web-{7BB898CC-1DAD-4927-BF39-83252587C69C}" dt="2020-06-28T08:18:24.430" v="301" actId="1076"/>
        <pc:sldMkLst>
          <pc:docMk/>
          <pc:sldMk cId="3999328895" sldId="284"/>
        </pc:sldMkLst>
        <pc:spChg chg="mod">
          <ac:chgData name="B, Swapna (Cognizant)" userId="S::845415@cognizant.com::f1a69b64-6100-43ff-81bb-45a4a02348b6" providerId="AD" clId="Web-{7BB898CC-1DAD-4927-BF39-83252587C69C}" dt="2020-06-28T08:12:37.943" v="245" actId="20577"/>
          <ac:spMkLst>
            <pc:docMk/>
            <pc:sldMk cId="3999328895" sldId="284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18:24.430" v="301" actId="1076"/>
          <ac:spMkLst>
            <pc:docMk/>
            <pc:sldMk cId="3999328895" sldId="284"/>
            <ac:spMk id="65" creationId="{00000000-0000-0000-0000-000000000000}"/>
          </ac:spMkLst>
        </pc:spChg>
      </pc:sldChg>
      <pc:sldChg chg="modSp add replId">
        <pc:chgData name="B, Swapna (Cognizant)" userId="S::845415@cognizant.com::f1a69b64-6100-43ff-81bb-45a4a02348b6" providerId="AD" clId="Web-{7BB898CC-1DAD-4927-BF39-83252587C69C}" dt="2020-06-28T08:18:20.164" v="300" actId="1076"/>
        <pc:sldMkLst>
          <pc:docMk/>
          <pc:sldMk cId="2323768895" sldId="285"/>
        </pc:sldMkLst>
        <pc:spChg chg="mod">
          <ac:chgData name="B, Swapna (Cognizant)" userId="S::845415@cognizant.com::f1a69b64-6100-43ff-81bb-45a4a02348b6" providerId="AD" clId="Web-{7BB898CC-1DAD-4927-BF39-83252587C69C}" dt="2020-06-28T08:14:47.063" v="252" actId="20577"/>
          <ac:spMkLst>
            <pc:docMk/>
            <pc:sldMk cId="2323768895" sldId="285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18:20.164" v="300" actId="1076"/>
          <ac:spMkLst>
            <pc:docMk/>
            <pc:sldMk cId="2323768895" sldId="285"/>
            <ac:spMk id="65" creationId="{00000000-0000-0000-0000-000000000000}"/>
          </ac:spMkLst>
        </pc:spChg>
      </pc:sldChg>
      <pc:sldChg chg="addSp delSp modSp add replId">
        <pc:chgData name="B, Swapna (Cognizant)" userId="S::845415@cognizant.com::f1a69b64-6100-43ff-81bb-45a4a02348b6" providerId="AD" clId="Web-{7BB898CC-1DAD-4927-BF39-83252587C69C}" dt="2020-06-28T08:26:08.665" v="335"/>
        <pc:sldMkLst>
          <pc:docMk/>
          <pc:sldMk cId="2337074397" sldId="286"/>
        </pc:sldMkLst>
        <pc:spChg chg="add del mod">
          <ac:chgData name="B, Swapna (Cognizant)" userId="S::845415@cognizant.com::f1a69b64-6100-43ff-81bb-45a4a02348b6" providerId="AD" clId="Web-{7BB898CC-1DAD-4927-BF39-83252587C69C}" dt="2020-06-28T08:15:16.246" v="257"/>
          <ac:spMkLst>
            <pc:docMk/>
            <pc:sldMk cId="2337074397" sldId="286"/>
            <ac:spMk id="3" creationId="{62E501EF-68EB-4E1D-B424-35D3A6B78F00}"/>
          </ac:spMkLst>
        </pc:spChg>
        <pc:spChg chg="del">
          <ac:chgData name="B, Swapna (Cognizant)" userId="S::845415@cognizant.com::f1a69b64-6100-43ff-81bb-45a4a02348b6" providerId="AD" clId="Web-{7BB898CC-1DAD-4927-BF39-83252587C69C}" dt="2020-06-28T08:15:12.035" v="255"/>
          <ac:spMkLst>
            <pc:docMk/>
            <pc:sldMk cId="2337074397" sldId="286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26:08.665" v="335"/>
          <ac:spMkLst>
            <pc:docMk/>
            <pc:sldMk cId="2337074397" sldId="286"/>
            <ac:spMk id="65" creationId="{00000000-0000-0000-0000-000000000000}"/>
          </ac:spMkLst>
        </pc:spChg>
        <pc:picChg chg="add mod">
          <ac:chgData name="B, Swapna (Cognizant)" userId="S::845415@cognizant.com::f1a69b64-6100-43ff-81bb-45a4a02348b6" providerId="AD" clId="Web-{7BB898CC-1DAD-4927-BF39-83252587C69C}" dt="2020-06-28T08:15:22.924" v="259" actId="14100"/>
          <ac:picMkLst>
            <pc:docMk/>
            <pc:sldMk cId="2337074397" sldId="286"/>
            <ac:picMk id="5" creationId="{8BA550CA-2793-422E-993B-872E71044611}"/>
          </ac:picMkLst>
        </pc:picChg>
      </pc:sldChg>
      <pc:sldChg chg="modSp add replId">
        <pc:chgData name="B, Swapna (Cognizant)" userId="S::845415@cognizant.com::f1a69b64-6100-43ff-81bb-45a4a02348b6" providerId="AD" clId="Web-{7BB898CC-1DAD-4927-BF39-83252587C69C}" dt="2020-06-28T08:18:08.164" v="299" actId="1076"/>
        <pc:sldMkLst>
          <pc:docMk/>
          <pc:sldMk cId="3163146883" sldId="287"/>
        </pc:sldMkLst>
        <pc:spChg chg="mod">
          <ac:chgData name="B, Swapna (Cognizant)" userId="S::845415@cognizant.com::f1a69b64-6100-43ff-81bb-45a4a02348b6" providerId="AD" clId="Web-{7BB898CC-1DAD-4927-BF39-83252587C69C}" dt="2020-06-28T08:16:59.022" v="293" actId="20577"/>
          <ac:spMkLst>
            <pc:docMk/>
            <pc:sldMk cId="3163146883" sldId="287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18:08.164" v="299" actId="1076"/>
          <ac:spMkLst>
            <pc:docMk/>
            <pc:sldMk cId="3163146883" sldId="287"/>
            <ac:spMk id="65" creationId="{00000000-0000-0000-0000-000000000000}"/>
          </ac:spMkLst>
        </pc:spChg>
      </pc:sldChg>
      <pc:sldChg chg="addSp delSp modSp add replId">
        <pc:chgData name="B, Swapna (Cognizant)" userId="S::845415@cognizant.com::f1a69b64-6100-43ff-81bb-45a4a02348b6" providerId="AD" clId="Web-{7BB898CC-1DAD-4927-BF39-83252587C69C}" dt="2020-06-28T08:16:02.691" v="274" actId="14100"/>
        <pc:sldMkLst>
          <pc:docMk/>
          <pc:sldMk cId="2897570396" sldId="288"/>
        </pc:sldMkLst>
        <pc:spChg chg="mod">
          <ac:chgData name="B, Swapna (Cognizant)" userId="S::845415@cognizant.com::f1a69b64-6100-43ff-81bb-45a4a02348b6" providerId="AD" clId="Web-{7BB898CC-1DAD-4927-BF39-83252587C69C}" dt="2020-06-28T08:15:48.300" v="270" actId="20577"/>
          <ac:spMkLst>
            <pc:docMk/>
            <pc:sldMk cId="2897570396" sldId="288"/>
            <ac:spMk id="65" creationId="{00000000-0000-0000-0000-000000000000}"/>
          </ac:spMkLst>
        </pc:spChg>
        <pc:picChg chg="add mod">
          <ac:chgData name="B, Swapna (Cognizant)" userId="S::845415@cognizant.com::f1a69b64-6100-43ff-81bb-45a4a02348b6" providerId="AD" clId="Web-{7BB898CC-1DAD-4927-BF39-83252587C69C}" dt="2020-06-28T08:16:02.691" v="274" actId="14100"/>
          <ac:picMkLst>
            <pc:docMk/>
            <pc:sldMk cId="2897570396" sldId="288"/>
            <ac:picMk id="2" creationId="{3933ACBF-C582-40AD-AE20-438B44F3DFA3}"/>
          </ac:picMkLst>
        </pc:picChg>
        <pc:picChg chg="del">
          <ac:chgData name="B, Swapna (Cognizant)" userId="S::845415@cognizant.com::f1a69b64-6100-43ff-81bb-45a4a02348b6" providerId="AD" clId="Web-{7BB898CC-1DAD-4927-BF39-83252587C69C}" dt="2020-06-28T08:15:52.462" v="271"/>
          <ac:picMkLst>
            <pc:docMk/>
            <pc:sldMk cId="2897570396" sldId="288"/>
            <ac:picMk id="5" creationId="{8BA550CA-2793-422E-993B-872E71044611}"/>
          </ac:picMkLst>
        </pc:picChg>
      </pc:sldChg>
      <pc:sldChg chg="addSp delSp modSp add replId">
        <pc:chgData name="B, Swapna (Cognizant)" userId="S::845415@cognizant.com::f1a69b64-6100-43ff-81bb-45a4a02348b6" providerId="AD" clId="Web-{7BB898CC-1DAD-4927-BF39-83252587C69C}" dt="2020-06-28T08:16:30.823" v="283" actId="14100"/>
        <pc:sldMkLst>
          <pc:docMk/>
          <pc:sldMk cId="3163001319" sldId="289"/>
        </pc:sldMkLst>
        <pc:spChg chg="mod">
          <ac:chgData name="B, Swapna (Cognizant)" userId="S::845415@cognizant.com::f1a69b64-6100-43ff-81bb-45a4a02348b6" providerId="AD" clId="Web-{7BB898CC-1DAD-4927-BF39-83252587C69C}" dt="2020-06-28T08:16:17.243" v="279" actId="20577"/>
          <ac:spMkLst>
            <pc:docMk/>
            <pc:sldMk cId="3163001319" sldId="289"/>
            <ac:spMk id="65" creationId="{00000000-0000-0000-0000-000000000000}"/>
          </ac:spMkLst>
        </pc:spChg>
        <pc:picChg chg="del">
          <ac:chgData name="B, Swapna (Cognizant)" userId="S::845415@cognizant.com::f1a69b64-6100-43ff-81bb-45a4a02348b6" providerId="AD" clId="Web-{7BB898CC-1DAD-4927-BF39-83252587C69C}" dt="2020-06-28T08:16:20.946" v="280"/>
          <ac:picMkLst>
            <pc:docMk/>
            <pc:sldMk cId="3163001319" sldId="289"/>
            <ac:picMk id="2" creationId="{3933ACBF-C582-40AD-AE20-438B44F3DFA3}"/>
          </ac:picMkLst>
        </pc:picChg>
        <pc:picChg chg="add mod">
          <ac:chgData name="B, Swapna (Cognizant)" userId="S::845415@cognizant.com::f1a69b64-6100-43ff-81bb-45a4a02348b6" providerId="AD" clId="Web-{7BB898CC-1DAD-4927-BF39-83252587C69C}" dt="2020-06-28T08:16:30.823" v="283" actId="14100"/>
          <ac:picMkLst>
            <pc:docMk/>
            <pc:sldMk cId="3163001319" sldId="289"/>
            <ac:picMk id="3" creationId="{C6390530-C51C-418D-86C2-A1E54544F04D}"/>
          </ac:picMkLst>
        </pc:picChg>
      </pc:sldChg>
      <pc:sldChg chg="modSp add replId">
        <pc:chgData name="B, Swapna (Cognizant)" userId="S::845415@cognizant.com::f1a69b64-6100-43ff-81bb-45a4a02348b6" providerId="AD" clId="Web-{7BB898CC-1DAD-4927-BF39-83252587C69C}" dt="2020-06-28T08:18:00.554" v="298" actId="1076"/>
        <pc:sldMkLst>
          <pc:docMk/>
          <pc:sldMk cId="734539561" sldId="290"/>
        </pc:sldMkLst>
        <pc:spChg chg="mod">
          <ac:chgData name="B, Swapna (Cognizant)" userId="S::845415@cognizant.com::f1a69b64-6100-43ff-81bb-45a4a02348b6" providerId="AD" clId="Web-{7BB898CC-1DAD-4927-BF39-83252587C69C}" dt="2020-06-28T08:17:26.756" v="297" actId="20577"/>
          <ac:spMkLst>
            <pc:docMk/>
            <pc:sldMk cId="734539561" sldId="290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7BB898CC-1DAD-4927-BF39-83252587C69C}" dt="2020-06-28T08:18:00.554" v="298" actId="1076"/>
          <ac:spMkLst>
            <pc:docMk/>
            <pc:sldMk cId="734539561" sldId="290"/>
            <ac:spMk id="65" creationId="{00000000-0000-0000-0000-000000000000}"/>
          </ac:spMkLst>
        </pc:spChg>
      </pc:sldChg>
    </pc:docChg>
  </pc:docChgLst>
  <pc:docChgLst>
    <pc:chgData name="B, Swapna (Cognizant)" userId="S::845415@cognizant.com::f1a69b64-6100-43ff-81bb-45a4a02348b6" providerId="AD" clId="Web-{1D2633D4-1D18-1BD9-3129-4DD68F0AE558}"/>
    <pc:docChg chg="delSld modSld sldOrd">
      <pc:chgData name="B, Swapna (Cognizant)" userId="S::845415@cognizant.com::f1a69b64-6100-43ff-81bb-45a4a02348b6" providerId="AD" clId="Web-{1D2633D4-1D18-1BD9-3129-4DD68F0AE558}" dt="2020-06-29T18:59:52.382" v="72"/>
      <pc:docMkLst>
        <pc:docMk/>
      </pc:docMkLst>
      <pc:sldChg chg="ord">
        <pc:chgData name="B, Swapna (Cognizant)" userId="S::845415@cognizant.com::f1a69b64-6100-43ff-81bb-45a4a02348b6" providerId="AD" clId="Web-{1D2633D4-1D18-1BD9-3129-4DD68F0AE558}" dt="2020-06-29T17:02:21.681" v="20"/>
        <pc:sldMkLst>
          <pc:docMk/>
          <pc:sldMk cId="2850028829" sldId="273"/>
        </pc:sldMkLst>
      </pc:sldChg>
      <pc:sldChg chg="ord">
        <pc:chgData name="B, Swapna (Cognizant)" userId="S::845415@cognizant.com::f1a69b64-6100-43ff-81bb-45a4a02348b6" providerId="AD" clId="Web-{1D2633D4-1D18-1BD9-3129-4DD68F0AE558}" dt="2020-06-29T17:02:21.681" v="19"/>
        <pc:sldMkLst>
          <pc:docMk/>
          <pc:sldMk cId="4045512053" sldId="279"/>
        </pc:sldMkLst>
      </pc:sldChg>
      <pc:sldChg chg="ord">
        <pc:chgData name="B, Swapna (Cognizant)" userId="S::845415@cognizant.com::f1a69b64-6100-43ff-81bb-45a4a02348b6" providerId="AD" clId="Web-{1D2633D4-1D18-1BD9-3129-4DD68F0AE558}" dt="2020-06-29T17:02:21.681" v="18"/>
        <pc:sldMkLst>
          <pc:docMk/>
          <pc:sldMk cId="668856058" sldId="280"/>
        </pc:sldMkLst>
      </pc:sldChg>
      <pc:sldChg chg="ord">
        <pc:chgData name="B, Swapna (Cognizant)" userId="S::845415@cognizant.com::f1a69b64-6100-43ff-81bb-45a4a02348b6" providerId="AD" clId="Web-{1D2633D4-1D18-1BD9-3129-4DD68F0AE558}" dt="2020-06-29T17:02:53.056" v="21"/>
        <pc:sldMkLst>
          <pc:docMk/>
          <pc:sldMk cId="1666616523" sldId="281"/>
        </pc:sldMkLst>
      </pc:sldChg>
      <pc:sldChg chg="del">
        <pc:chgData name="B, Swapna (Cognizant)" userId="S::845415@cognizant.com::f1a69b64-6100-43ff-81bb-45a4a02348b6" providerId="AD" clId="Web-{1D2633D4-1D18-1BD9-3129-4DD68F0AE558}" dt="2020-06-29T17:02:00.789" v="17"/>
        <pc:sldMkLst>
          <pc:docMk/>
          <pc:sldMk cId="2808806434" sldId="282"/>
        </pc:sldMkLst>
      </pc:sldChg>
      <pc:sldChg chg="ord">
        <pc:chgData name="B, Swapna (Cognizant)" userId="S::845415@cognizant.com::f1a69b64-6100-43ff-81bb-45a4a02348b6" providerId="AD" clId="Web-{1D2633D4-1D18-1BD9-3129-4DD68F0AE558}" dt="2020-06-29T18:59:52.382" v="72"/>
        <pc:sldMkLst>
          <pc:docMk/>
          <pc:sldMk cId="869007905" sldId="283"/>
        </pc:sldMkLst>
      </pc:sldChg>
      <pc:sldChg chg="modSp">
        <pc:chgData name="B, Swapna (Cognizant)" userId="S::845415@cognizant.com::f1a69b64-6100-43ff-81bb-45a4a02348b6" providerId="AD" clId="Web-{1D2633D4-1D18-1BD9-3129-4DD68F0AE558}" dt="2020-06-29T18:27:02.505" v="66" actId="20577"/>
        <pc:sldMkLst>
          <pc:docMk/>
          <pc:sldMk cId="3999328895" sldId="284"/>
        </pc:sldMkLst>
        <pc:spChg chg="mod">
          <ac:chgData name="B, Swapna (Cognizant)" userId="S::845415@cognizant.com::f1a69b64-6100-43ff-81bb-45a4a02348b6" providerId="AD" clId="Web-{1D2633D4-1D18-1BD9-3129-4DD68F0AE558}" dt="2020-06-29T18:27:02.505" v="66" actId="20577"/>
          <ac:spMkLst>
            <pc:docMk/>
            <pc:sldMk cId="3999328895" sldId="284"/>
            <ac:spMk id="4" creationId="{6B689F20-7111-4345-8F45-21F703A7C8A0}"/>
          </ac:spMkLst>
        </pc:spChg>
      </pc:sldChg>
      <pc:sldChg chg="del">
        <pc:chgData name="B, Swapna (Cognizant)" userId="S::845415@cognizant.com::f1a69b64-6100-43ff-81bb-45a4a02348b6" providerId="AD" clId="Web-{1D2633D4-1D18-1BD9-3129-4DD68F0AE558}" dt="2020-06-29T17:01:39.508" v="15"/>
        <pc:sldMkLst>
          <pc:docMk/>
          <pc:sldMk cId="2323768895" sldId="285"/>
        </pc:sldMkLst>
      </pc:sldChg>
      <pc:sldChg chg="ord">
        <pc:chgData name="B, Swapna (Cognizant)" userId="S::845415@cognizant.com::f1a69b64-6100-43ff-81bb-45a4a02348b6" providerId="AD" clId="Web-{1D2633D4-1D18-1BD9-3129-4DD68F0AE558}" dt="2020-06-29T18:59:52.382" v="71"/>
        <pc:sldMkLst>
          <pc:docMk/>
          <pc:sldMk cId="2337074397" sldId="286"/>
        </pc:sldMkLst>
      </pc:sldChg>
      <pc:sldChg chg="mod ord modShow">
        <pc:chgData name="B, Swapna (Cognizant)" userId="S::845415@cognizant.com::f1a69b64-6100-43ff-81bb-45a4a02348b6" providerId="AD" clId="Web-{1D2633D4-1D18-1BD9-3129-4DD68F0AE558}" dt="2020-06-29T17:00:36.491" v="14"/>
        <pc:sldMkLst>
          <pc:docMk/>
          <pc:sldMk cId="3163146883" sldId="287"/>
        </pc:sldMkLst>
      </pc:sldChg>
      <pc:sldChg chg="ord">
        <pc:chgData name="B, Swapna (Cognizant)" userId="S::845415@cognizant.com::f1a69b64-6100-43ff-81bb-45a4a02348b6" providerId="AD" clId="Web-{1D2633D4-1D18-1BD9-3129-4DD68F0AE558}" dt="2020-06-29T18:59:52.382" v="70"/>
        <pc:sldMkLst>
          <pc:docMk/>
          <pc:sldMk cId="2897570396" sldId="288"/>
        </pc:sldMkLst>
      </pc:sldChg>
      <pc:sldChg chg="ord">
        <pc:chgData name="B, Swapna (Cognizant)" userId="S::845415@cognizant.com::f1a69b64-6100-43ff-81bb-45a4a02348b6" providerId="AD" clId="Web-{1D2633D4-1D18-1BD9-3129-4DD68F0AE558}" dt="2020-06-29T18:59:52.382" v="69"/>
        <pc:sldMkLst>
          <pc:docMk/>
          <pc:sldMk cId="3163001319" sldId="289"/>
        </pc:sldMkLst>
      </pc:sldChg>
      <pc:sldChg chg="modSp">
        <pc:chgData name="B, Swapna (Cognizant)" userId="S::845415@cognizant.com::f1a69b64-6100-43ff-81bb-45a4a02348b6" providerId="AD" clId="Web-{1D2633D4-1D18-1BD9-3129-4DD68F0AE558}" dt="2020-06-29T16:54:46.858" v="10" actId="20577"/>
        <pc:sldMkLst>
          <pc:docMk/>
          <pc:sldMk cId="734539561" sldId="290"/>
        </pc:sldMkLst>
        <pc:spChg chg="mod">
          <ac:chgData name="B, Swapna (Cognizant)" userId="S::845415@cognizant.com::f1a69b64-6100-43ff-81bb-45a4a02348b6" providerId="AD" clId="Web-{1D2633D4-1D18-1BD9-3129-4DD68F0AE558}" dt="2020-06-29T16:54:46.858" v="10" actId="20577"/>
          <ac:spMkLst>
            <pc:docMk/>
            <pc:sldMk cId="734539561" sldId="290"/>
            <ac:spMk id="4" creationId="{6B689F20-7111-4345-8F45-21F703A7C8A0}"/>
          </ac:spMkLst>
        </pc:spChg>
      </pc:sldChg>
    </pc:docChg>
  </pc:docChgLst>
  <pc:docChgLst>
    <pc:chgData name="B, Swapna (Cognizant)" userId="S::845415@cognizant.com::f1a69b64-6100-43ff-81bb-45a4a02348b6" providerId="AD" clId="Web-{F8A0A25D-58C5-4F83-BCF0-125318695763}"/>
    <pc:docChg chg="modSld">
      <pc:chgData name="B, Swapna (Cognizant)" userId="S::845415@cognizant.com::f1a69b64-6100-43ff-81bb-45a4a02348b6" providerId="AD" clId="Web-{F8A0A25D-58C5-4F83-BCF0-125318695763}" dt="2020-06-28T07:15:34.212" v="26" actId="20577"/>
      <pc:docMkLst>
        <pc:docMk/>
      </pc:docMkLst>
      <pc:sldChg chg="modSp">
        <pc:chgData name="B, Swapna (Cognizant)" userId="S::845415@cognizant.com::f1a69b64-6100-43ff-81bb-45a4a02348b6" providerId="AD" clId="Web-{F8A0A25D-58C5-4F83-BCF0-125318695763}" dt="2020-06-28T07:15:33.900" v="24" actId="20577"/>
        <pc:sldMkLst>
          <pc:docMk/>
          <pc:sldMk cId="0" sldId="257"/>
        </pc:sldMkLst>
        <pc:spChg chg="mod">
          <ac:chgData name="B, Swapna (Cognizant)" userId="S::845415@cognizant.com::f1a69b64-6100-43ff-81bb-45a4a02348b6" providerId="AD" clId="Web-{F8A0A25D-58C5-4F83-BCF0-125318695763}" dt="2020-06-28T07:15:33.900" v="24" actId="20577"/>
          <ac:spMkLst>
            <pc:docMk/>
            <pc:sldMk cId="0" sldId="257"/>
            <ac:spMk id="2" creationId="{5A6B267C-109E-415D-A84B-0A12D4FB91AE}"/>
          </ac:spMkLst>
        </pc:spChg>
      </pc:sldChg>
    </pc:docChg>
  </pc:docChgLst>
  <pc:docChgLst>
    <pc:chgData name="B, Swapna (Cognizant)" userId="S::845415@cognizant.com::f1a69b64-6100-43ff-81bb-45a4a02348b6" providerId="AD" clId="Web-{41DD6A68-412A-7271-0795-E2D6448E1895}"/>
    <pc:docChg chg="modSld">
      <pc:chgData name="B, Swapna (Cognizant)" userId="S::845415@cognizant.com::f1a69b64-6100-43ff-81bb-45a4a02348b6" providerId="AD" clId="Web-{41DD6A68-412A-7271-0795-E2D6448E1895}" dt="2020-06-29T04:34:16.518" v="22"/>
      <pc:docMkLst>
        <pc:docMk/>
      </pc:docMkLst>
      <pc:sldChg chg="modSp">
        <pc:chgData name="B, Swapna (Cognizant)" userId="S::845415@cognizant.com::f1a69b64-6100-43ff-81bb-45a4a02348b6" providerId="AD" clId="Web-{41DD6A68-412A-7271-0795-E2D6448E1895}" dt="2020-06-29T04:30:26.306" v="4" actId="1076"/>
        <pc:sldMkLst>
          <pc:docMk/>
          <pc:sldMk cId="4045512053" sldId="279"/>
        </pc:sldMkLst>
        <pc:spChg chg="mod">
          <ac:chgData name="B, Swapna (Cognizant)" userId="S::845415@cognizant.com::f1a69b64-6100-43ff-81bb-45a4a02348b6" providerId="AD" clId="Web-{41DD6A68-412A-7271-0795-E2D6448E1895}" dt="2020-06-29T04:30:18.524" v="2" actId="20577"/>
          <ac:spMkLst>
            <pc:docMk/>
            <pc:sldMk cId="4045512053" sldId="279"/>
            <ac:spMk id="4" creationId="{6B689F20-7111-4345-8F45-21F703A7C8A0}"/>
          </ac:spMkLst>
        </pc:spChg>
        <pc:picChg chg="mod">
          <ac:chgData name="B, Swapna (Cognizant)" userId="S::845415@cognizant.com::f1a69b64-6100-43ff-81bb-45a4a02348b6" providerId="AD" clId="Web-{41DD6A68-412A-7271-0795-E2D6448E1895}" dt="2020-06-29T04:30:26.306" v="4" actId="1076"/>
          <ac:picMkLst>
            <pc:docMk/>
            <pc:sldMk cId="4045512053" sldId="279"/>
            <ac:picMk id="2" creationId="{5271C654-1A0F-4AB5-B316-C55802245309}"/>
          </ac:picMkLst>
        </pc:picChg>
      </pc:sldChg>
      <pc:sldChg chg="modSp">
        <pc:chgData name="B, Swapna (Cognizant)" userId="S::845415@cognizant.com::f1a69b64-6100-43ff-81bb-45a4a02348b6" providerId="AD" clId="Web-{41DD6A68-412A-7271-0795-E2D6448E1895}" dt="2020-06-29T04:32:22.326" v="10" actId="20577"/>
        <pc:sldMkLst>
          <pc:docMk/>
          <pc:sldMk cId="1666616523" sldId="281"/>
        </pc:sldMkLst>
        <pc:spChg chg="mod">
          <ac:chgData name="B, Swapna (Cognizant)" userId="S::845415@cognizant.com::f1a69b64-6100-43ff-81bb-45a4a02348b6" providerId="AD" clId="Web-{41DD6A68-412A-7271-0795-E2D6448E1895}" dt="2020-06-29T04:32:22.326" v="10" actId="20577"/>
          <ac:spMkLst>
            <pc:docMk/>
            <pc:sldMk cId="1666616523" sldId="281"/>
            <ac:spMk id="4" creationId="{6B689F20-7111-4345-8F45-21F703A7C8A0}"/>
          </ac:spMkLst>
        </pc:spChg>
      </pc:sldChg>
      <pc:sldChg chg="modSp">
        <pc:chgData name="B, Swapna (Cognizant)" userId="S::845415@cognizant.com::f1a69b64-6100-43ff-81bb-45a4a02348b6" providerId="AD" clId="Web-{41DD6A68-412A-7271-0795-E2D6448E1895}" dt="2020-06-29T04:32:36.139" v="12"/>
        <pc:sldMkLst>
          <pc:docMk/>
          <pc:sldMk cId="2808806434" sldId="282"/>
        </pc:sldMkLst>
        <pc:spChg chg="mod">
          <ac:chgData name="B, Swapna (Cognizant)" userId="S::845415@cognizant.com::f1a69b64-6100-43ff-81bb-45a4a02348b6" providerId="AD" clId="Web-{41DD6A68-412A-7271-0795-E2D6448E1895}" dt="2020-06-29T04:32:36.139" v="12"/>
          <ac:spMkLst>
            <pc:docMk/>
            <pc:sldMk cId="2808806434" sldId="282"/>
            <ac:spMk id="4" creationId="{6B689F20-7111-4345-8F45-21F703A7C8A0}"/>
          </ac:spMkLst>
        </pc:spChg>
      </pc:sldChg>
      <pc:sldChg chg="modSp">
        <pc:chgData name="B, Swapna (Cognizant)" userId="S::845415@cognizant.com::f1a69b64-6100-43ff-81bb-45a4a02348b6" providerId="AD" clId="Web-{41DD6A68-412A-7271-0795-E2D6448E1895}" dt="2020-06-29T04:33:02.999" v="16" actId="20577"/>
        <pc:sldMkLst>
          <pc:docMk/>
          <pc:sldMk cId="869007905" sldId="283"/>
        </pc:sldMkLst>
        <pc:spChg chg="mod">
          <ac:chgData name="B, Swapna (Cognizant)" userId="S::845415@cognizant.com::f1a69b64-6100-43ff-81bb-45a4a02348b6" providerId="AD" clId="Web-{41DD6A68-412A-7271-0795-E2D6448E1895}" dt="2020-06-29T04:33:02.999" v="16" actId="20577"/>
          <ac:spMkLst>
            <pc:docMk/>
            <pc:sldMk cId="869007905" sldId="283"/>
            <ac:spMk id="4" creationId="{6B689F20-7111-4345-8F45-21F703A7C8A0}"/>
          </ac:spMkLst>
        </pc:spChg>
      </pc:sldChg>
      <pc:sldChg chg="modSp">
        <pc:chgData name="B, Swapna (Cognizant)" userId="S::845415@cognizant.com::f1a69b64-6100-43ff-81bb-45a4a02348b6" providerId="AD" clId="Web-{41DD6A68-412A-7271-0795-E2D6448E1895}" dt="2020-06-29T04:33:09.250" v="18"/>
        <pc:sldMkLst>
          <pc:docMk/>
          <pc:sldMk cId="3999328895" sldId="284"/>
        </pc:sldMkLst>
        <pc:spChg chg="mod">
          <ac:chgData name="B, Swapna (Cognizant)" userId="S::845415@cognizant.com::f1a69b64-6100-43ff-81bb-45a4a02348b6" providerId="AD" clId="Web-{41DD6A68-412A-7271-0795-E2D6448E1895}" dt="2020-06-29T04:33:09.250" v="18"/>
          <ac:spMkLst>
            <pc:docMk/>
            <pc:sldMk cId="3999328895" sldId="284"/>
            <ac:spMk id="4" creationId="{6B689F20-7111-4345-8F45-21F703A7C8A0}"/>
          </ac:spMkLst>
        </pc:spChg>
      </pc:sldChg>
      <pc:sldChg chg="modSp">
        <pc:chgData name="B, Swapna (Cognizant)" userId="S::845415@cognizant.com::f1a69b64-6100-43ff-81bb-45a4a02348b6" providerId="AD" clId="Web-{41DD6A68-412A-7271-0795-E2D6448E1895}" dt="2020-06-29T04:33:35.110" v="20"/>
        <pc:sldMkLst>
          <pc:docMk/>
          <pc:sldMk cId="2323768895" sldId="285"/>
        </pc:sldMkLst>
        <pc:spChg chg="mod">
          <ac:chgData name="B, Swapna (Cognizant)" userId="S::845415@cognizant.com::f1a69b64-6100-43ff-81bb-45a4a02348b6" providerId="AD" clId="Web-{41DD6A68-412A-7271-0795-E2D6448E1895}" dt="2020-06-29T04:33:35.110" v="20"/>
          <ac:spMkLst>
            <pc:docMk/>
            <pc:sldMk cId="2323768895" sldId="285"/>
            <ac:spMk id="4" creationId="{6B689F20-7111-4345-8F45-21F703A7C8A0}"/>
          </ac:spMkLst>
        </pc:spChg>
        <pc:picChg chg="mod">
          <ac:chgData name="B, Swapna (Cognizant)" userId="S::845415@cognizant.com::f1a69b64-6100-43ff-81bb-45a4a02348b6" providerId="AD" clId="Web-{41DD6A68-412A-7271-0795-E2D6448E1895}" dt="2020-06-29T04:33:27.266" v="19"/>
          <ac:picMkLst>
            <pc:docMk/>
            <pc:sldMk cId="2323768895" sldId="285"/>
            <ac:picMk id="64" creationId="{00000000-0000-0000-0000-000000000000}"/>
          </ac:picMkLst>
        </pc:picChg>
      </pc:sldChg>
      <pc:sldChg chg="modSp">
        <pc:chgData name="B, Swapna (Cognizant)" userId="S::845415@cognizant.com::f1a69b64-6100-43ff-81bb-45a4a02348b6" providerId="AD" clId="Web-{41DD6A68-412A-7271-0795-E2D6448E1895}" dt="2020-06-29T04:33:58.548" v="21"/>
        <pc:sldMkLst>
          <pc:docMk/>
          <pc:sldMk cId="3163146883" sldId="287"/>
        </pc:sldMkLst>
        <pc:spChg chg="mod">
          <ac:chgData name="B, Swapna (Cognizant)" userId="S::845415@cognizant.com::f1a69b64-6100-43ff-81bb-45a4a02348b6" providerId="AD" clId="Web-{41DD6A68-412A-7271-0795-E2D6448E1895}" dt="2020-06-29T04:33:58.548" v="21"/>
          <ac:spMkLst>
            <pc:docMk/>
            <pc:sldMk cId="3163146883" sldId="287"/>
            <ac:spMk id="4" creationId="{6B689F20-7111-4345-8F45-21F703A7C8A0}"/>
          </ac:spMkLst>
        </pc:spChg>
      </pc:sldChg>
      <pc:sldChg chg="modSp">
        <pc:chgData name="B, Swapna (Cognizant)" userId="S::845415@cognizant.com::f1a69b64-6100-43ff-81bb-45a4a02348b6" providerId="AD" clId="Web-{41DD6A68-412A-7271-0795-E2D6448E1895}" dt="2020-06-29T04:34:16.518" v="22"/>
        <pc:sldMkLst>
          <pc:docMk/>
          <pc:sldMk cId="734539561" sldId="290"/>
        </pc:sldMkLst>
        <pc:spChg chg="mod">
          <ac:chgData name="B, Swapna (Cognizant)" userId="S::845415@cognizant.com::f1a69b64-6100-43ff-81bb-45a4a02348b6" providerId="AD" clId="Web-{41DD6A68-412A-7271-0795-E2D6448E1895}" dt="2020-06-29T04:34:16.518" v="22"/>
          <ac:spMkLst>
            <pc:docMk/>
            <pc:sldMk cId="734539561" sldId="290"/>
            <ac:spMk id="4" creationId="{6B689F20-7111-4345-8F45-21F703A7C8A0}"/>
          </ac:spMkLst>
        </pc:spChg>
      </pc:sldChg>
    </pc:docChg>
  </pc:docChgLst>
  <pc:docChgLst>
    <pc:chgData name="B, Swapna (Cognizant)" userId="S::845415@cognizant.com::f1a69b64-6100-43ff-81bb-45a4a02348b6" providerId="AD" clId="Web-{6394A353-6F85-412D-AC10-8E0DF5FA4944}"/>
    <pc:docChg chg="sldOrd">
      <pc:chgData name="B, Swapna (Cognizant)" userId="S::845415@cognizant.com::f1a69b64-6100-43ff-81bb-45a4a02348b6" providerId="AD" clId="Web-{6394A353-6F85-412D-AC10-8E0DF5FA4944}" dt="2020-11-02T07:05:36.924" v="0"/>
      <pc:docMkLst>
        <pc:docMk/>
      </pc:docMkLst>
      <pc:sldChg chg="ord">
        <pc:chgData name="B, Swapna (Cognizant)" userId="S::845415@cognizant.com::f1a69b64-6100-43ff-81bb-45a4a02348b6" providerId="AD" clId="Web-{6394A353-6F85-412D-AC10-8E0DF5FA4944}" dt="2020-11-02T07:05:36.924" v="0"/>
        <pc:sldMkLst>
          <pc:docMk/>
          <pc:sldMk cId="734539561" sldId="290"/>
        </pc:sldMkLst>
      </pc:sldChg>
    </pc:docChg>
  </pc:docChgLst>
  <pc:docChgLst>
    <pc:chgData name="B, Swapna (Cognizant)" userId="S::845415@cognizant.com::f1a69b64-6100-43ff-81bb-45a4a02348b6" providerId="AD" clId="Web-{2BE191F6-3C3C-A853-BE94-0CACAC1AEEE0}"/>
    <pc:docChg chg="delSld modSld sldOrd">
      <pc:chgData name="B, Swapna (Cognizant)" userId="S::845415@cognizant.com::f1a69b64-6100-43ff-81bb-45a4a02348b6" providerId="AD" clId="Web-{2BE191F6-3C3C-A853-BE94-0CACAC1AEEE0}" dt="2020-06-30T10:16:15.765" v="470"/>
      <pc:docMkLst>
        <pc:docMk/>
      </pc:docMkLst>
      <pc:sldChg chg="addSp modSp">
        <pc:chgData name="B, Swapna (Cognizant)" userId="S::845415@cognizant.com::f1a69b64-6100-43ff-81bb-45a4a02348b6" providerId="AD" clId="Web-{2BE191F6-3C3C-A853-BE94-0CACAC1AEEE0}" dt="2020-06-30T05:52:01.406" v="444" actId="1076"/>
        <pc:sldMkLst>
          <pc:docMk/>
          <pc:sldMk cId="0" sldId="258"/>
        </pc:sldMkLst>
        <pc:picChg chg="add mod ord">
          <ac:chgData name="B, Swapna (Cognizant)" userId="S::845415@cognizant.com::f1a69b64-6100-43ff-81bb-45a4a02348b6" providerId="AD" clId="Web-{2BE191F6-3C3C-A853-BE94-0CACAC1AEEE0}" dt="2020-06-30T05:52:01.406" v="444" actId="1076"/>
          <ac:picMkLst>
            <pc:docMk/>
            <pc:sldMk cId="0" sldId="258"/>
            <ac:picMk id="2" creationId="{1F885DE3-BC1F-4ED4-9B96-1DCAACDA24BA}"/>
          </ac:picMkLst>
        </pc:picChg>
      </pc:sldChg>
      <pc:sldChg chg="ord">
        <pc:chgData name="B, Swapna (Cognizant)" userId="S::845415@cognizant.com::f1a69b64-6100-43ff-81bb-45a4a02348b6" providerId="AD" clId="Web-{2BE191F6-3C3C-A853-BE94-0CACAC1AEEE0}" dt="2020-06-30T10:16:15.765" v="470"/>
        <pc:sldMkLst>
          <pc:docMk/>
          <pc:sldMk cId="0" sldId="260"/>
        </pc:sldMkLst>
      </pc:sldChg>
      <pc:sldChg chg="addSp modSp">
        <pc:chgData name="B, Swapna (Cognizant)" userId="S::845415@cognizant.com::f1a69b64-6100-43ff-81bb-45a4a02348b6" providerId="AD" clId="Web-{2BE191F6-3C3C-A853-BE94-0CACAC1AEEE0}" dt="2020-06-30T05:48:29.091" v="443" actId="1076"/>
        <pc:sldMkLst>
          <pc:docMk/>
          <pc:sldMk cId="4246593502" sldId="270"/>
        </pc:sldMkLst>
        <pc:picChg chg="mod">
          <ac:chgData name="B, Swapna (Cognizant)" userId="S::845415@cognizant.com::f1a69b64-6100-43ff-81bb-45a4a02348b6" providerId="AD" clId="Web-{2BE191F6-3C3C-A853-BE94-0CACAC1AEEE0}" dt="2020-06-30T05:48:28.888" v="439" actId="14100"/>
          <ac:picMkLst>
            <pc:docMk/>
            <pc:sldMk cId="4246593502" sldId="270"/>
            <ac:picMk id="2" creationId="{33AA0B8A-8C50-464D-BCC3-0D080812D7F0}"/>
          </ac:picMkLst>
        </pc:picChg>
        <pc:picChg chg="add mod">
          <ac:chgData name="B, Swapna (Cognizant)" userId="S::845415@cognizant.com::f1a69b64-6100-43ff-81bb-45a4a02348b6" providerId="AD" clId="Web-{2BE191F6-3C3C-A853-BE94-0CACAC1AEEE0}" dt="2020-06-30T05:48:29.091" v="443" actId="1076"/>
          <ac:picMkLst>
            <pc:docMk/>
            <pc:sldMk cId="4246593502" sldId="270"/>
            <ac:picMk id="3" creationId="{714C777A-E381-4C71-99F8-1576E32C1AD4}"/>
          </ac:picMkLst>
        </pc:picChg>
      </pc:sldChg>
      <pc:sldChg chg="addSp modSp">
        <pc:chgData name="B, Swapna (Cognizant)" userId="S::845415@cognizant.com::f1a69b64-6100-43ff-81bb-45a4a02348b6" providerId="AD" clId="Web-{2BE191F6-3C3C-A853-BE94-0CACAC1AEEE0}" dt="2020-06-30T05:19:33.928" v="417" actId="1076"/>
        <pc:sldMkLst>
          <pc:docMk/>
          <pc:sldMk cId="1826926975" sldId="271"/>
        </pc:sldMkLst>
        <pc:picChg chg="add mod">
          <ac:chgData name="B, Swapna (Cognizant)" userId="S::845415@cognizant.com::f1a69b64-6100-43ff-81bb-45a4a02348b6" providerId="AD" clId="Web-{2BE191F6-3C3C-A853-BE94-0CACAC1AEEE0}" dt="2020-06-30T05:19:33.928" v="417" actId="1076"/>
          <ac:picMkLst>
            <pc:docMk/>
            <pc:sldMk cId="1826926975" sldId="271"/>
            <ac:picMk id="2" creationId="{E98F8809-A320-46FC-9929-AAA93092F586}"/>
          </ac:picMkLst>
        </pc:picChg>
      </pc:sldChg>
      <pc:sldChg chg="del">
        <pc:chgData name="B, Swapna (Cognizant)" userId="S::845415@cognizant.com::f1a69b64-6100-43ff-81bb-45a4a02348b6" providerId="AD" clId="Web-{2BE191F6-3C3C-A853-BE94-0CACAC1AEEE0}" dt="2020-06-30T07:34:50.391" v="450"/>
        <pc:sldMkLst>
          <pc:docMk/>
          <pc:sldMk cId="2850028829" sldId="273"/>
        </pc:sldMkLst>
      </pc:sldChg>
      <pc:sldChg chg="addSp modSp">
        <pc:chgData name="B, Swapna (Cognizant)" userId="S::845415@cognizant.com::f1a69b64-6100-43ff-81bb-45a4a02348b6" providerId="AD" clId="Web-{2BE191F6-3C3C-A853-BE94-0CACAC1AEEE0}" dt="2020-06-30T07:22:24.274" v="445" actId="1076"/>
        <pc:sldMkLst>
          <pc:docMk/>
          <pc:sldMk cId="1675204132" sldId="274"/>
        </pc:sldMkLst>
        <pc:picChg chg="add mod">
          <ac:chgData name="B, Swapna (Cognizant)" userId="S::845415@cognizant.com::f1a69b64-6100-43ff-81bb-45a4a02348b6" providerId="AD" clId="Web-{2BE191F6-3C3C-A853-BE94-0CACAC1AEEE0}" dt="2020-06-30T07:22:24.274" v="445" actId="1076"/>
          <ac:picMkLst>
            <pc:docMk/>
            <pc:sldMk cId="1675204132" sldId="274"/>
            <ac:picMk id="3" creationId="{CACE455F-604D-4405-8079-A6A139884F45}"/>
          </ac:picMkLst>
        </pc:picChg>
      </pc:sldChg>
      <pc:sldChg chg="addSp modSp">
        <pc:chgData name="B, Swapna (Cognizant)" userId="S::845415@cognizant.com::f1a69b64-6100-43ff-81bb-45a4a02348b6" providerId="AD" clId="Web-{2BE191F6-3C3C-A853-BE94-0CACAC1AEEE0}" dt="2020-06-30T08:34:51.086" v="469" actId="14100"/>
        <pc:sldMkLst>
          <pc:docMk/>
          <pc:sldMk cId="2636468412" sldId="276"/>
        </pc:sldMkLst>
        <pc:picChg chg="add mod">
          <ac:chgData name="B, Swapna (Cognizant)" userId="S::845415@cognizant.com::f1a69b64-6100-43ff-81bb-45a4a02348b6" providerId="AD" clId="Web-{2BE191F6-3C3C-A853-BE94-0CACAC1AEEE0}" dt="2020-06-30T08:34:51.086" v="469" actId="14100"/>
          <ac:picMkLst>
            <pc:docMk/>
            <pc:sldMk cId="2636468412" sldId="276"/>
            <ac:picMk id="2" creationId="{134A826E-F287-45CD-B008-740D52CDF63C}"/>
          </ac:picMkLst>
        </pc:picChg>
        <pc:picChg chg="add mod">
          <ac:chgData name="B, Swapna (Cognizant)" userId="S::845415@cognizant.com::f1a69b64-6100-43ff-81bb-45a4a02348b6" providerId="AD" clId="Web-{2BE191F6-3C3C-A853-BE94-0CACAC1AEEE0}" dt="2020-06-30T08:34:46.789" v="468" actId="1076"/>
          <ac:picMkLst>
            <pc:docMk/>
            <pc:sldMk cId="2636468412" sldId="276"/>
            <ac:picMk id="3" creationId="{07FD599E-88B3-485F-9A92-8AF9E81CE511}"/>
          </ac:picMkLst>
        </pc:picChg>
      </pc:sldChg>
      <pc:sldChg chg="addSp delSp modSp">
        <pc:chgData name="B, Swapna (Cognizant)" userId="S::845415@cognizant.com::f1a69b64-6100-43ff-81bb-45a4a02348b6" providerId="AD" clId="Web-{2BE191F6-3C3C-A853-BE94-0CACAC1AEEE0}" dt="2020-06-30T05:06:51.048" v="390"/>
        <pc:sldMkLst>
          <pc:docMk/>
          <pc:sldMk cId="3942056205" sldId="277"/>
        </pc:sldMkLst>
        <pc:spChg chg="mod">
          <ac:chgData name="B, Swapna (Cognizant)" userId="S::845415@cognizant.com::f1a69b64-6100-43ff-81bb-45a4a02348b6" providerId="AD" clId="Web-{2BE191F6-3C3C-A853-BE94-0CACAC1AEEE0}" dt="2020-06-30T04:15:37.622" v="15" actId="1076"/>
          <ac:spMkLst>
            <pc:docMk/>
            <pc:sldMk cId="3942056205" sldId="277"/>
            <ac:spMk id="106" creationId="{587F18D3-9E24-49CA-B9A2-3032B6FE4D09}"/>
          </ac:spMkLst>
        </pc:spChg>
        <pc:picChg chg="add del mod">
          <ac:chgData name="B, Swapna (Cognizant)" userId="S::845415@cognizant.com::f1a69b64-6100-43ff-81bb-45a4a02348b6" providerId="AD" clId="Web-{2BE191F6-3C3C-A853-BE94-0CACAC1AEEE0}" dt="2020-06-30T04:15:30.419" v="14"/>
          <ac:picMkLst>
            <pc:docMk/>
            <pc:sldMk cId="3942056205" sldId="277"/>
            <ac:picMk id="2" creationId="{0CF6BA0F-A054-4B66-AF54-5DA466F66E24}"/>
          </ac:picMkLst>
        </pc:picChg>
        <pc:picChg chg="add mod">
          <ac:chgData name="B, Swapna (Cognizant)" userId="S::845415@cognizant.com::f1a69b64-6100-43ff-81bb-45a4a02348b6" providerId="AD" clId="Web-{2BE191F6-3C3C-A853-BE94-0CACAC1AEEE0}" dt="2020-06-30T05:06:37.048" v="387" actId="1076"/>
          <ac:picMkLst>
            <pc:docMk/>
            <pc:sldMk cId="3942056205" sldId="277"/>
            <ac:picMk id="3" creationId="{F46007E6-A1A7-4B65-88FB-3BAF457F8170}"/>
          </ac:picMkLst>
        </pc:picChg>
        <pc:picChg chg="add del mod">
          <ac:chgData name="B, Swapna (Cognizant)" userId="S::845415@cognizant.com::f1a69b64-6100-43ff-81bb-45a4a02348b6" providerId="AD" clId="Web-{2BE191F6-3C3C-A853-BE94-0CACAC1AEEE0}" dt="2020-06-30T05:06:51.048" v="390"/>
          <ac:picMkLst>
            <pc:docMk/>
            <pc:sldMk cId="3942056205" sldId="277"/>
            <ac:picMk id="4" creationId="{6D335D20-340D-4695-9FC5-DEA1FBFF8B48}"/>
          </ac:picMkLst>
        </pc:picChg>
      </pc:sldChg>
      <pc:sldChg chg="addSp modSp">
        <pc:chgData name="B, Swapna (Cognizant)" userId="S::845415@cognizant.com::f1a69b64-6100-43ff-81bb-45a4a02348b6" providerId="AD" clId="Web-{2BE191F6-3C3C-A853-BE94-0CACAC1AEEE0}" dt="2020-06-30T08:22:43.649" v="463" actId="20577"/>
        <pc:sldMkLst>
          <pc:docMk/>
          <pc:sldMk cId="3356859033" sldId="278"/>
        </pc:sldMkLst>
        <pc:spChg chg="mod">
          <ac:chgData name="B, Swapna (Cognizant)" userId="S::845415@cognizant.com::f1a69b64-6100-43ff-81bb-45a4a02348b6" providerId="AD" clId="Web-{2BE191F6-3C3C-A853-BE94-0CACAC1AEEE0}" dt="2020-06-30T08:22:43.649" v="463" actId="20577"/>
          <ac:spMkLst>
            <pc:docMk/>
            <pc:sldMk cId="3356859033" sldId="278"/>
            <ac:spMk id="59" creationId="{C343185C-10D0-448A-B167-DEF76AB3C81F}"/>
          </ac:spMkLst>
        </pc:spChg>
        <pc:picChg chg="add mod">
          <ac:chgData name="B, Swapna (Cognizant)" userId="S::845415@cognizant.com::f1a69b64-6100-43ff-81bb-45a4a02348b6" providerId="AD" clId="Web-{2BE191F6-3C3C-A853-BE94-0CACAC1AEEE0}" dt="2020-06-30T05:00:40.265" v="380" actId="1076"/>
          <ac:picMkLst>
            <pc:docMk/>
            <pc:sldMk cId="3356859033" sldId="278"/>
            <ac:picMk id="2" creationId="{E07B9C2D-7C1A-4570-AF56-E97120868428}"/>
          </ac:picMkLst>
        </pc:picChg>
        <pc:picChg chg="add mod">
          <ac:chgData name="B, Swapna (Cognizant)" userId="S::845415@cognizant.com::f1a69b64-6100-43ff-81bb-45a4a02348b6" providerId="AD" clId="Web-{2BE191F6-3C3C-A853-BE94-0CACAC1AEEE0}" dt="2020-06-30T05:00:49.968" v="382" actId="1076"/>
          <ac:picMkLst>
            <pc:docMk/>
            <pc:sldMk cId="3356859033" sldId="278"/>
            <ac:picMk id="3" creationId="{A7E03E98-52FC-403E-A60B-EEF755FD24A7}"/>
          </ac:picMkLst>
        </pc:picChg>
      </pc:sldChg>
      <pc:sldChg chg="del">
        <pc:chgData name="B, Swapna (Cognizant)" userId="S::845415@cognizant.com::f1a69b64-6100-43ff-81bb-45a4a02348b6" providerId="AD" clId="Web-{2BE191F6-3C3C-A853-BE94-0CACAC1AEEE0}" dt="2020-06-30T07:34:51.437" v="451"/>
        <pc:sldMkLst>
          <pc:docMk/>
          <pc:sldMk cId="4045512053" sldId="279"/>
        </pc:sldMkLst>
      </pc:sldChg>
      <pc:sldChg chg="del">
        <pc:chgData name="B, Swapna (Cognizant)" userId="S::845415@cognizant.com::f1a69b64-6100-43ff-81bb-45a4a02348b6" providerId="AD" clId="Web-{2BE191F6-3C3C-A853-BE94-0CACAC1AEEE0}" dt="2020-06-30T07:34:53.203" v="452"/>
        <pc:sldMkLst>
          <pc:docMk/>
          <pc:sldMk cId="668856058" sldId="280"/>
        </pc:sldMkLst>
      </pc:sldChg>
      <pc:sldChg chg="del">
        <pc:chgData name="B, Swapna (Cognizant)" userId="S::845415@cognizant.com::f1a69b64-6100-43ff-81bb-45a4a02348b6" providerId="AD" clId="Web-{2BE191F6-3C3C-A853-BE94-0CACAC1AEEE0}" dt="2020-06-30T07:34:48.484" v="449"/>
        <pc:sldMkLst>
          <pc:docMk/>
          <pc:sldMk cId="1666616523" sldId="281"/>
        </pc:sldMkLst>
      </pc:sldChg>
      <pc:sldChg chg="addSp modSp ord">
        <pc:chgData name="B, Swapna (Cognizant)" userId="S::845415@cognizant.com::f1a69b64-6100-43ff-81bb-45a4a02348b6" providerId="AD" clId="Web-{2BE191F6-3C3C-A853-BE94-0CACAC1AEEE0}" dt="2020-06-30T04:48:47.854" v="369" actId="1076"/>
        <pc:sldMkLst>
          <pc:docMk/>
          <pc:sldMk cId="869007905" sldId="283"/>
        </pc:sldMkLst>
        <pc:spChg chg="mod">
          <ac:chgData name="B, Swapna (Cognizant)" userId="S::845415@cognizant.com::f1a69b64-6100-43ff-81bb-45a4a02348b6" providerId="AD" clId="Web-{2BE191F6-3C3C-A853-BE94-0CACAC1AEEE0}" dt="2020-06-30T04:46:05.759" v="366" actId="20577"/>
          <ac:spMkLst>
            <pc:docMk/>
            <pc:sldMk cId="869007905" sldId="283"/>
            <ac:spMk id="4" creationId="{6B689F20-7111-4345-8F45-21F703A7C8A0}"/>
          </ac:spMkLst>
        </pc:spChg>
        <pc:spChg chg="mod">
          <ac:chgData name="B, Swapna (Cognizant)" userId="S::845415@cognizant.com::f1a69b64-6100-43ff-81bb-45a4a02348b6" providerId="AD" clId="Web-{2BE191F6-3C3C-A853-BE94-0CACAC1AEEE0}" dt="2020-06-30T04:36:48.271" v="275" actId="20577"/>
          <ac:spMkLst>
            <pc:docMk/>
            <pc:sldMk cId="869007905" sldId="283"/>
            <ac:spMk id="65" creationId="{00000000-0000-0000-0000-000000000000}"/>
          </ac:spMkLst>
        </pc:spChg>
        <pc:graphicFrameChg chg="add mod modGraphic">
          <ac:chgData name="B, Swapna (Cognizant)" userId="S::845415@cognizant.com::f1a69b64-6100-43ff-81bb-45a4a02348b6" providerId="AD" clId="Web-{2BE191F6-3C3C-A853-BE94-0CACAC1AEEE0}" dt="2020-06-30T04:46:04.196" v="364"/>
          <ac:graphicFrameMkLst>
            <pc:docMk/>
            <pc:sldMk cId="869007905" sldId="283"/>
            <ac:graphicFrameMk id="2" creationId="{08ABCB96-5460-4E7C-BF52-159D3C530238}"/>
          </ac:graphicFrameMkLst>
        </pc:graphicFrameChg>
        <pc:picChg chg="add mod">
          <ac:chgData name="B, Swapna (Cognizant)" userId="S::845415@cognizant.com::f1a69b64-6100-43ff-81bb-45a4a02348b6" providerId="AD" clId="Web-{2BE191F6-3C3C-A853-BE94-0CACAC1AEEE0}" dt="2020-06-30T04:48:47.854" v="369" actId="1076"/>
          <ac:picMkLst>
            <pc:docMk/>
            <pc:sldMk cId="869007905" sldId="283"/>
            <ac:picMk id="3" creationId="{07703143-193E-4BFE-9189-AA0092615887}"/>
          </ac:picMkLst>
        </pc:picChg>
      </pc:sldChg>
      <pc:sldChg chg="addSp modSp">
        <pc:chgData name="B, Swapna (Cognizant)" userId="S::845415@cognizant.com::f1a69b64-6100-43ff-81bb-45a4a02348b6" providerId="AD" clId="Web-{2BE191F6-3C3C-A853-BE94-0CACAC1AEEE0}" dt="2020-06-30T05:22:47.883" v="427" actId="1076"/>
        <pc:sldMkLst>
          <pc:docMk/>
          <pc:sldMk cId="3999328895" sldId="284"/>
        </pc:sldMkLst>
        <pc:spChg chg="mod">
          <ac:chgData name="B, Swapna (Cognizant)" userId="S::845415@cognizant.com::f1a69b64-6100-43ff-81bb-45a4a02348b6" providerId="AD" clId="Web-{2BE191F6-3C3C-A853-BE94-0CACAC1AEEE0}" dt="2020-06-30T05:22:32.539" v="426" actId="1076"/>
          <ac:spMkLst>
            <pc:docMk/>
            <pc:sldMk cId="3999328895" sldId="284"/>
            <ac:spMk id="4" creationId="{6B689F20-7111-4345-8F45-21F703A7C8A0}"/>
          </ac:spMkLst>
        </pc:spChg>
        <pc:picChg chg="add mod ord">
          <ac:chgData name="B, Swapna (Cognizant)" userId="S::845415@cognizant.com::f1a69b64-6100-43ff-81bb-45a4a02348b6" providerId="AD" clId="Web-{2BE191F6-3C3C-A853-BE94-0CACAC1AEEE0}" dt="2020-06-30T05:22:47.883" v="427" actId="1076"/>
          <ac:picMkLst>
            <pc:docMk/>
            <pc:sldMk cId="3999328895" sldId="284"/>
            <ac:picMk id="2" creationId="{F6068F53-5BF3-4728-B611-1E8DFDF077D3}"/>
          </ac:picMkLst>
        </pc:picChg>
      </pc:sldChg>
      <pc:sldChg chg="del">
        <pc:chgData name="B, Swapna (Cognizant)" userId="S::845415@cognizant.com::f1a69b64-6100-43ff-81bb-45a4a02348b6" providerId="AD" clId="Web-{2BE191F6-3C3C-A853-BE94-0CACAC1AEEE0}" dt="2020-06-30T07:23:40.744" v="446"/>
        <pc:sldMkLst>
          <pc:docMk/>
          <pc:sldMk cId="2337074397" sldId="286"/>
        </pc:sldMkLst>
      </pc:sldChg>
      <pc:sldChg chg="del">
        <pc:chgData name="B, Swapna (Cognizant)" userId="S::845415@cognizant.com::f1a69b64-6100-43ff-81bb-45a4a02348b6" providerId="AD" clId="Web-{2BE191F6-3C3C-A853-BE94-0CACAC1AEEE0}" dt="2020-06-30T07:35:02.250" v="453"/>
        <pc:sldMkLst>
          <pc:docMk/>
          <pc:sldMk cId="3163146883" sldId="287"/>
        </pc:sldMkLst>
      </pc:sldChg>
      <pc:sldChg chg="del">
        <pc:chgData name="B, Swapna (Cognizant)" userId="S::845415@cognizant.com::f1a69b64-6100-43ff-81bb-45a4a02348b6" providerId="AD" clId="Web-{2BE191F6-3C3C-A853-BE94-0CACAC1AEEE0}" dt="2020-06-30T07:34:44.703" v="447"/>
        <pc:sldMkLst>
          <pc:docMk/>
          <pc:sldMk cId="2897570396" sldId="288"/>
        </pc:sldMkLst>
      </pc:sldChg>
      <pc:sldChg chg="del">
        <pc:chgData name="B, Swapna (Cognizant)" userId="S::845415@cognizant.com::f1a69b64-6100-43ff-81bb-45a4a02348b6" providerId="AD" clId="Web-{2BE191F6-3C3C-A853-BE94-0CACAC1AEEE0}" dt="2020-06-30T07:34:46.469" v="448"/>
        <pc:sldMkLst>
          <pc:docMk/>
          <pc:sldMk cId="3163001319" sldId="289"/>
        </pc:sldMkLst>
      </pc:sldChg>
      <pc:sldChg chg="addSp modSp">
        <pc:chgData name="B, Swapna (Cognizant)" userId="S::845415@cognizant.com::f1a69b64-6100-43ff-81bb-45a4a02348b6" providerId="AD" clId="Web-{2BE191F6-3C3C-A853-BE94-0CACAC1AEEE0}" dt="2020-06-30T05:18:56.178" v="415" actId="14100"/>
        <pc:sldMkLst>
          <pc:docMk/>
          <pc:sldMk cId="734539561" sldId="290"/>
        </pc:sldMkLst>
        <pc:spChg chg="mod">
          <ac:chgData name="B, Swapna (Cognizant)" userId="S::845415@cognizant.com::f1a69b64-6100-43ff-81bb-45a4a02348b6" providerId="AD" clId="Web-{2BE191F6-3C3C-A853-BE94-0CACAC1AEEE0}" dt="2020-06-30T05:18:23.834" v="406" actId="20577"/>
          <ac:spMkLst>
            <pc:docMk/>
            <pc:sldMk cId="734539561" sldId="290"/>
            <ac:spMk id="4" creationId="{6B689F20-7111-4345-8F45-21F703A7C8A0}"/>
          </ac:spMkLst>
        </pc:spChg>
        <pc:picChg chg="add mod">
          <ac:chgData name="B, Swapna (Cognizant)" userId="S::845415@cognizant.com::f1a69b64-6100-43ff-81bb-45a4a02348b6" providerId="AD" clId="Web-{2BE191F6-3C3C-A853-BE94-0CACAC1AEEE0}" dt="2020-06-30T05:18:56.178" v="415" actId="14100"/>
          <ac:picMkLst>
            <pc:docMk/>
            <pc:sldMk cId="734539561" sldId="290"/>
            <ac:picMk id="2" creationId="{67F24511-F5B6-44DF-9CD5-333A1AC0F7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3c4177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3c4177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9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85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13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3e9e162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3e9e162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69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59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16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04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5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3c4177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3c4177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-109" y="399672"/>
            <a:ext cx="6987188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Role of QA Testers in Agile Project</a:t>
            </a:r>
            <a:endParaRPr lang="en-IN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860621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89F20-7111-4345-8F45-21F703A7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359061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>
                <a:solidFill>
                  <a:srgbClr val="000000"/>
                </a:solidFill>
              </a:rPr>
              <a:t>Traditional QA Testing Role</a:t>
            </a: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>
                <a:solidFill>
                  <a:srgbClr val="000000"/>
                </a:solidFill>
              </a:rPr>
              <a:t>Advantage and Disadvantage of Traditional QA Organization</a:t>
            </a: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>
                <a:solidFill>
                  <a:srgbClr val="000000"/>
                </a:solidFill>
              </a:rPr>
              <a:t>Develop an Agile Testing Approach </a:t>
            </a: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>
                <a:solidFill>
                  <a:srgbClr val="000000"/>
                </a:solidFill>
              </a:rPr>
              <a:t>The Role of QA Testing in an Agile environment</a:t>
            </a:r>
            <a:endParaRPr lang="en-US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>
              <a:solidFill>
                <a:srgbClr val="00000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ABCB96-5460-4E7C-BF52-159D3C530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08963"/>
              </p:ext>
            </p:extLst>
          </p:nvPr>
        </p:nvGraphicFramePr>
        <p:xfrm>
          <a:off x="492692" y="2023291"/>
          <a:ext cx="6927924" cy="1372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962">
                  <a:extLst>
                    <a:ext uri="{9D8B030D-6E8A-4147-A177-3AD203B41FA5}">
                      <a16:colId xmlns:a16="http://schemas.microsoft.com/office/drawing/2014/main" val="94095989"/>
                    </a:ext>
                  </a:extLst>
                </a:gridCol>
                <a:gridCol w="3463962">
                  <a:extLst>
                    <a:ext uri="{9D8B030D-6E8A-4147-A177-3AD203B41FA5}">
                      <a16:colId xmlns:a16="http://schemas.microsoft.com/office/drawing/2014/main" val="1469140999"/>
                    </a:ext>
                  </a:extLst>
                </a:gridCol>
              </a:tblGrid>
              <a:tr h="431310">
                <a:tc>
                  <a:txBody>
                    <a:bodyPr/>
                    <a:lstStyle/>
                    <a:p>
                      <a:r>
                        <a:rPr 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76994"/>
                  </a:ext>
                </a:extLst>
              </a:tr>
              <a:tr h="5097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Objectivity and independence of the testing function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Limited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  <a:sym typeface="Arial"/>
                        </a:rPr>
                        <a:t> understanding of the software being tested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65943"/>
                  </a:ext>
                </a:extLst>
              </a:tr>
              <a:tr h="4313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Focus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  <a:sym typeface="Arial"/>
                        </a:rPr>
                        <a:t> on the discipline of QA testing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Responsibility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  <a:sym typeface="Arial"/>
                        </a:rPr>
                        <a:t> for QA is diffuse and ambiguous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320001"/>
                  </a:ext>
                </a:extLst>
              </a:tr>
            </a:tbl>
          </a:graphicData>
        </a:graphic>
      </p:graphicFrame>
      <p:pic>
        <p:nvPicPr>
          <p:cNvPr id="3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7703143-193E-4BFE-9189-AA009261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93" y="334888"/>
            <a:ext cx="2743200" cy="1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-109" y="352700"/>
            <a:ext cx="6987188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 Tester Skill Implications of Agile</a:t>
            </a:r>
            <a:endParaRPr lang="en-IN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860621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icture containing toy, computer, computer, table&#10;&#10;Description automatically generated">
            <a:extLst>
              <a:ext uri="{FF2B5EF4-FFF2-40B4-BE49-F238E27FC236}">
                <a16:creationId xmlns:a16="http://schemas.microsoft.com/office/drawing/2014/main" id="{F6068F53-5BF3-4728-B611-1E8DFDF0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072" y="1098391"/>
            <a:ext cx="3941001" cy="253179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89F20-7111-4345-8F45-21F703A7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51" y="995900"/>
            <a:ext cx="8520600" cy="2349361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The trend is towards requiring programming skill in testers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This trend seems to be expanding worldwide and this is especially important on Agile projects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Not only is programming skill needed, but test automation skills are also essential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Another important issue is personality  </a:t>
            </a:r>
          </a:p>
          <a:p>
            <a:pPr marL="628650" lvl="1" algn="just">
              <a:lnSpc>
                <a:spcPct val="100000"/>
              </a:lnSpc>
              <a:buClr>
                <a:srgbClr val="000000"/>
              </a:buClr>
              <a:buFont typeface="Wingdings"/>
              <a:buChar char="q"/>
            </a:pPr>
            <a:r>
              <a:rPr lang="en-US" sz="1200" dirty="0">
                <a:solidFill>
                  <a:srgbClr val="000000"/>
                </a:solidFill>
              </a:rPr>
              <a:t>Extroverts generally like Agile because of the emphasis on talking over analysis</a:t>
            </a:r>
          </a:p>
          <a:p>
            <a:pPr marL="628650" lvl="1" algn="just">
              <a:lnSpc>
                <a:spcPct val="100000"/>
              </a:lnSpc>
              <a:buClr>
                <a:srgbClr val="000000"/>
              </a:buClr>
              <a:buFont typeface="Wingdings"/>
              <a:buChar char="q"/>
            </a:pPr>
            <a:r>
              <a:rPr lang="en-US" sz="1200">
                <a:solidFill>
                  <a:srgbClr val="000000"/>
                </a:solidFill>
              </a:rPr>
              <a:t>Introverts often find Agile harder to adapt to</a:t>
            </a:r>
          </a:p>
        </p:txBody>
      </p:sp>
    </p:spTree>
    <p:extLst>
      <p:ext uri="{BB962C8B-B14F-4D97-AF65-F5344CB8AC3E}">
        <p14:creationId xmlns:p14="http://schemas.microsoft.com/office/powerpoint/2010/main" val="399932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-109" y="352700"/>
            <a:ext cx="6987188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Conclusions</a:t>
            </a:r>
            <a:endParaRPr lang="en-US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860621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89F20-7111-4345-8F45-21F703A7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22" y="909783"/>
            <a:ext cx="8520600" cy="2620397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Agile lifecycles are distinct from sequential lifecycles, in ways  that affect testing and quality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A variety of test tools are available for Agile (and non-Agile)  teams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Metrics programs may be taking a step backward in Agile  projects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Agile lifecycles create testing challenges and opportunities  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</a:rPr>
              <a:t>Agile lifecycles have strong implications for tester skills  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r>
              <a:rPr lang="en-US" sz="1200" err="1">
                <a:solidFill>
                  <a:srgbClr val="000000"/>
                </a:solidFill>
              </a:rPr>
              <a:t>Agile’s</a:t>
            </a:r>
            <a:r>
              <a:rPr lang="en-US" sz="1200">
                <a:solidFill>
                  <a:srgbClr val="000000"/>
                </a:solidFill>
              </a:rPr>
              <a:t> effect on quality remains unclear</a:t>
            </a:r>
          </a:p>
          <a:p>
            <a:pPr marL="171450" indent="-171450" algn="just">
              <a:lnSpc>
                <a:spcPct val="200000"/>
              </a:lnSpc>
              <a:buClr>
                <a:srgbClr val="000000"/>
              </a:buClr>
              <a:buFont typeface="Wingdings"/>
              <a:buChar char="v"/>
            </a:pPr>
            <a:endParaRPr lang="en-US" sz="1200">
              <a:solidFill>
                <a:srgbClr val="000000"/>
              </a:solidFill>
            </a:endParaRPr>
          </a:p>
        </p:txBody>
      </p:sp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7F24511-F5B6-44DF-9CD5-333A1AC0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42" y="1404286"/>
            <a:ext cx="4168036" cy="24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2344392" y="3113125"/>
            <a:ext cx="3996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 H A N K  Y O U !</a:t>
            </a:r>
            <a:endParaRPr sz="30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6B267C-109E-415D-A84B-0A12D4FB91AE}"/>
              </a:ext>
            </a:extLst>
          </p:cNvPr>
          <p:cNvSpPr txBox="1"/>
          <p:nvPr/>
        </p:nvSpPr>
        <p:spPr>
          <a:xfrm>
            <a:off x="2369431" y="2877065"/>
            <a:ext cx="63941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"/>
              </a:rPr>
              <a:t>Agile Testing in the Real World</a:t>
            </a:r>
            <a:endParaRPr lang="en-US" sz="2800" b="1" i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69" y="416584"/>
            <a:ext cx="7221492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Agile Testing in the Real World</a:t>
            </a:r>
            <a:endParaRPr lang="en-IN" sz="2400" b="1">
              <a:solidFill>
                <a:srgbClr val="9350AC"/>
              </a:solidFill>
            </a:endParaRPr>
          </a:p>
        </p:txBody>
      </p:sp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85DE3-BC1F-4ED4-9B96-1DCAACDA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43" y="320307"/>
            <a:ext cx="3013910" cy="2156356"/>
          </a:xfrm>
          <a:prstGeom prst="rect">
            <a:avLst/>
          </a:prstGeom>
        </p:spPr>
      </p:pic>
      <p:sp>
        <p:nvSpPr>
          <p:cNvPr id="66" name="Google Shape;66;p15"/>
          <p:cNvSpPr txBox="1"/>
          <p:nvPr/>
        </p:nvSpPr>
        <p:spPr>
          <a:xfrm>
            <a:off x="70770" y="1127138"/>
            <a:ext cx="7409069" cy="375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There are lots of books, articles, and webinars about how great Agile is</a:t>
            </a:r>
          </a:p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However, those often describe purist approaches that adhere to the Agile Manifesto  </a:t>
            </a:r>
          </a:p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This tech talk isn’t about that pure world, but rather about what happens when Agile theory meets the real world</a:t>
            </a:r>
          </a:p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In the real world, companies are coming up with interesting and creative ways to adapt Agile practices</a:t>
            </a:r>
          </a:p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This creates various opportunities, challenges,  risks, and benefits for testing and quality</a:t>
            </a:r>
            <a:endParaRPr lang="en-IN" sz="1300">
              <a:solidFill>
                <a:schemeClr val="dk2"/>
              </a:solidFill>
            </a:endParaRPr>
          </a:p>
          <a:p>
            <a:pPr marL="457200" indent="-342900" algn="just">
              <a:lnSpc>
                <a:spcPct val="200000"/>
              </a:lnSpc>
              <a:buClr>
                <a:schemeClr val="dk2"/>
              </a:buClr>
              <a:buSzPts val="1800"/>
              <a:buFont typeface="Wingdings"/>
              <a:buChar char="v"/>
            </a:pPr>
            <a:r>
              <a:rPr lang="en-US" sz="1300">
                <a:solidFill>
                  <a:schemeClr val="dk2"/>
                </a:solidFill>
              </a:rPr>
              <a:t>In this tech talk, we examine those…</a:t>
            </a:r>
            <a:endParaRPr lang="en">
              <a:solidFill>
                <a:schemeClr val="dk2"/>
              </a:solidFill>
            </a:endParaRPr>
          </a:p>
          <a:p>
            <a:pPr lvl="0">
              <a:lnSpc>
                <a:spcPct val="150000"/>
              </a:lnSpc>
            </a:pPr>
            <a:endParaRPr lang="en-US" sz="1200" b="1">
              <a:solidFill>
                <a:srgbClr val="666666"/>
              </a:solidFill>
              <a:latin typeface="Nunito Sans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200" b="1">
              <a:solidFill>
                <a:srgbClr val="666666"/>
              </a:solidFill>
              <a:latin typeface="Nunito Sans"/>
            </a:endParaRPr>
          </a:p>
          <a:p>
            <a:pPr marL="342900" lvl="0" indent="-342900">
              <a:buFont typeface="Courier New" panose="02070309020205020404" pitchFamily="49" charset="0"/>
              <a:buChar char="o"/>
            </a:pPr>
            <a:endParaRPr b="1">
              <a:solidFill>
                <a:srgbClr val="666666"/>
              </a:solidFill>
              <a:latin typeface="Nunito Sans"/>
              <a:sym typeface="Nunito Sans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1315" y="975036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3AA0B8A-8C50-464D-BCC3-0D080812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0" y="1285183"/>
            <a:ext cx="5662093" cy="2541820"/>
          </a:xfrm>
          <a:prstGeom prst="rect">
            <a:avLst/>
          </a:prstGeom>
        </p:spPr>
      </p:pic>
      <p:sp>
        <p:nvSpPr>
          <p:cNvPr id="65" name="Google Shape;65;p15"/>
          <p:cNvSpPr txBox="1"/>
          <p:nvPr/>
        </p:nvSpPr>
        <p:spPr>
          <a:xfrm>
            <a:off x="2462" y="464826"/>
            <a:ext cx="6406166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What Does Agile Look Like?</a:t>
            </a:r>
            <a:endParaRPr sz="2400" b="1">
              <a:solidFill>
                <a:srgbClr val="9350AC"/>
              </a:solidFill>
              <a:sym typeface="Nunito Sans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1315" y="975036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9350AC"/>
              </a:solidFill>
              <a:latin typeface="Nunito Sans"/>
            </a:endParaRPr>
          </a:p>
        </p:txBody>
      </p:sp>
      <p:pic>
        <p:nvPicPr>
          <p:cNvPr id="3" name="Picture 3" descr="A picture containing indoor, table, toy, small&#10;&#10;Description automatically generated">
            <a:extLst>
              <a:ext uri="{FF2B5EF4-FFF2-40B4-BE49-F238E27FC236}">
                <a16:creationId xmlns:a16="http://schemas.microsoft.com/office/drawing/2014/main" id="{714C777A-E381-4C71-99F8-1576E32C1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11" y="1454317"/>
            <a:ext cx="3292140" cy="21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9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-36682" y="460621"/>
            <a:ext cx="4920393" cy="50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2400" b="1">
                <a:solidFill>
                  <a:srgbClr val="9350AC"/>
                </a:solidFill>
                <a:sym typeface="Nunito Sans"/>
              </a:rPr>
              <a:t>Agile Is the Opposite of What?</a:t>
            </a:r>
            <a:endParaRPr lang="en-US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9144" y="1006352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BFD9626-B725-4AB7-9501-61DB2979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" y="1146511"/>
            <a:ext cx="5655500" cy="3907362"/>
          </a:xfrm>
          <a:prstGeom prst="rect">
            <a:avLst/>
          </a:prstGeom>
        </p:spPr>
      </p:pic>
      <p:pic>
        <p:nvPicPr>
          <p:cNvPr id="3" name="Picture 3" descr="A picture containing water, boat, dog, riding&#10;&#10;Description automatically generated">
            <a:extLst>
              <a:ext uri="{FF2B5EF4-FFF2-40B4-BE49-F238E27FC236}">
                <a16:creationId xmlns:a16="http://schemas.microsoft.com/office/drawing/2014/main" id="{CACE455F-604D-4405-8079-A6A139884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052" y="1899166"/>
            <a:ext cx="3025035" cy="20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0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2462" y="496141"/>
            <a:ext cx="3996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Agile Test Tools</a:t>
            </a:r>
            <a:endParaRPr lang="en-IN" sz="2400" b="1">
              <a:solidFill>
                <a:srgbClr val="9350AC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33400" y="1140891"/>
            <a:ext cx="5130900" cy="102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just"/>
            <a:r>
              <a:rPr lang="en-US" sz="1200" b="1"/>
              <a:t>Good stuff, mostly free</a:t>
            </a:r>
            <a:endParaRPr lang="en-US" sz="1200" b="1" i="1">
              <a:solidFill>
                <a:srgbClr val="666666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x-Unit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Jenkins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Cucumber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Ruby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Selenium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 err="1"/>
              <a:t>Fitnesse</a:t>
            </a:r>
            <a:endParaRPr lang="en-US" sz="1200"/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Plus various static code analysis and  code coverage tools…</a:t>
            </a:r>
          </a:p>
          <a:p>
            <a:pPr algn="just"/>
            <a:endParaRPr lang="en-US" sz="1200" b="1"/>
          </a:p>
          <a:p>
            <a:pPr algn="just"/>
            <a:r>
              <a:rPr lang="en-US" sz="1200" b="1"/>
              <a:t>Not all is good</a:t>
            </a:r>
          </a:p>
          <a:p>
            <a:pPr marL="171450" indent="-171450" algn="just">
              <a:buFont typeface="Wingdings"/>
              <a:buChar char="v"/>
            </a:pPr>
            <a:endParaRPr lang="en-US" sz="1200" b="1"/>
          </a:p>
          <a:p>
            <a:pPr marL="171450" indent="-171450" algn="just">
              <a:buFont typeface="Wingdings"/>
              <a:buChar char="v"/>
            </a:pPr>
            <a:r>
              <a:rPr lang="en-US" sz="1200"/>
              <a:t>Jira and Rally are not designed by or for testers. Often used as bug and test management tools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b="1" i="1">
              <a:solidFill>
                <a:srgbClr val="666666"/>
              </a:solidFill>
              <a:latin typeface="Nunito Sans" panose="020B0604020202020204" charset="0"/>
            </a:endParaRPr>
          </a:p>
          <a:p>
            <a:pPr lvl="0"/>
            <a:endParaRPr lang="en-IN" sz="1100" b="1">
              <a:solidFill>
                <a:srgbClr val="666666"/>
              </a:solidFill>
              <a:latin typeface="Nunito Sans" panose="020B0604020202020204" charset="0"/>
              <a:sym typeface="Nuni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lvl="0">
              <a:lnSpc>
                <a:spcPct val="150000"/>
              </a:lnSpc>
            </a:pPr>
            <a:endParaRPr lang="en-US" sz="1100" b="1">
              <a:solidFill>
                <a:srgbClr val="666666"/>
              </a:solidFill>
              <a:latin typeface="Nunito Sans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100" b="1">
              <a:solidFill>
                <a:srgbClr val="666666"/>
              </a:solidFill>
              <a:latin typeface="Nunito Sans"/>
            </a:endParaRPr>
          </a:p>
          <a:p>
            <a:pPr marL="342900" lvl="0" indent="-342900">
              <a:buFont typeface="Courier New" panose="02070309020205020404" pitchFamily="49" charset="0"/>
              <a:buChar char="o"/>
            </a:pPr>
            <a:endParaRPr sz="1200" b="1">
              <a:solidFill>
                <a:srgbClr val="666666"/>
              </a:solidFill>
              <a:latin typeface="Nunito Sans"/>
              <a:sym typeface="Nunito Sans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982865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icture containing toy, person, air&#10;&#10;Description automatically generated">
            <a:extLst>
              <a:ext uri="{FF2B5EF4-FFF2-40B4-BE49-F238E27FC236}">
                <a16:creationId xmlns:a16="http://schemas.microsoft.com/office/drawing/2014/main" id="{E98F8809-A320-46FC-9929-AAA93092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078" y="1004877"/>
            <a:ext cx="2743200" cy="21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-2089" y="485566"/>
            <a:ext cx="3996600" cy="36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Agile Test Metrics</a:t>
            </a:r>
            <a:endParaRPr lang="en-IN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998523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7F18D3-9E24-49CA-B9A2-3032B6FE4D09}"/>
              </a:ext>
            </a:extLst>
          </p:cNvPr>
          <p:cNvSpPr txBox="1"/>
          <p:nvPr/>
        </p:nvSpPr>
        <p:spPr>
          <a:xfrm>
            <a:off x="73631" y="1085522"/>
            <a:ext cx="6829815" cy="18817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Tests completed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Bugs found, bugs fixed, and bug remaining open (which can block user story "Doneness")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Some organizations don’t measure bugs  during sprints (loss of visibility)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Velocity of sprint (user stories  completed)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Code coverage achieved</a:t>
            </a:r>
          </a:p>
        </p:txBody>
      </p:sp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6007E6-A1A7-4B65-88FB-3BAF457F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33" y="2623420"/>
            <a:ext cx="3165953" cy="23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5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2462" y="456997"/>
            <a:ext cx="3996600" cy="36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Agile Testing Challenges</a:t>
            </a:r>
            <a:endParaRPr lang="en-US" sz="2400" b="1">
              <a:solidFill>
                <a:srgbClr val="9350AC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951550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43185C-10D0-448A-B167-DEF76AB3C81F}"/>
              </a:ext>
            </a:extLst>
          </p:cNvPr>
          <p:cNvSpPr txBox="1"/>
          <p:nvPr/>
        </p:nvSpPr>
        <p:spPr>
          <a:xfrm>
            <a:off x="107931" y="894405"/>
            <a:ext cx="8935754" cy="29897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Volume and speed of change  </a:t>
            </a:r>
            <a:endParaRPr lang="en-US"/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Remaining effective in short iterations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Increased regression risk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Inconsistent or inadequate unit testing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Poor, changing, and missing tests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Meeting overload</a:t>
            </a:r>
          </a:p>
          <a:p>
            <a:pPr marL="171450" lvl="1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Over-commitment in the sprints  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Timing of performance testing</a:t>
            </a:r>
          </a:p>
        </p:txBody>
      </p:sp>
      <p:pic>
        <p:nvPicPr>
          <p:cNvPr id="2" name="Picture 2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E07B9C2D-7C1A-4570-AF56-E9712086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345" y="2715278"/>
            <a:ext cx="5051759" cy="1514178"/>
          </a:xfrm>
          <a:prstGeom prst="rect">
            <a:avLst/>
          </a:prstGeom>
        </p:spPr>
      </p:pic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7E03E98-52FC-403E-A60B-EEF755FD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28" y="329478"/>
            <a:ext cx="2743200" cy="15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2462" y="425682"/>
            <a:ext cx="4646386" cy="4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2400" b="1">
                <a:solidFill>
                  <a:srgbClr val="9350AC"/>
                </a:solidFill>
                <a:sym typeface="Nunito Sans"/>
              </a:rPr>
              <a:t>Agile Testing Opportunities</a:t>
            </a:r>
            <a:endParaRPr sz="2400" b="1">
              <a:solidFill>
                <a:srgbClr val="9350AC"/>
              </a:solidFill>
              <a:sym typeface="Nunito San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24725" y="946653"/>
            <a:ext cx="5130900" cy="26203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Automated unit testing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Static code analysis  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Code coverage  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Continuous integration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Automated functional testing  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Requirements (user story) reviews  </a:t>
            </a:r>
          </a:p>
          <a:p>
            <a:pPr marL="171450" indent="-171450" algn="just">
              <a:lnSpc>
                <a:spcPct val="200000"/>
              </a:lnSpc>
              <a:buFont typeface="Wingdings"/>
              <a:buChar char="v"/>
            </a:pPr>
            <a:r>
              <a:rPr lang="en-US" sz="1200"/>
              <a:t>Control of technical debt (via “fix bugs first”)</a:t>
            </a:r>
          </a:p>
        </p:txBody>
      </p:sp>
      <p:sp>
        <p:nvSpPr>
          <p:cNvPr id="67" name="Google Shape;67;p15"/>
          <p:cNvSpPr/>
          <p:nvPr/>
        </p:nvSpPr>
        <p:spPr>
          <a:xfrm>
            <a:off x="0" y="920235"/>
            <a:ext cx="4390500" cy="46200"/>
          </a:xfrm>
          <a:prstGeom prst="rect">
            <a:avLst/>
          </a:prstGeom>
          <a:solidFill>
            <a:srgbClr val="9350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34A826E-F287-45CD-B008-740D52CDF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709" y="673157"/>
            <a:ext cx="4185237" cy="2775736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FD599E-88B3-485F-9A92-8AF9E81C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657" y="3510670"/>
            <a:ext cx="2021306" cy="15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684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540</Words>
  <Application>Microsoft Office PowerPoint</Application>
  <PresentationFormat>On-screen Show (16:9)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Wingdings</vt:lpstr>
      <vt:lpstr>Courier New</vt:lpstr>
      <vt:lpstr>Nunito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Keerthivasan Rc</dc:creator>
  <cp:lastModifiedBy>Jagadish, Deepthy (Cognizant)</cp:lastModifiedBy>
  <cp:revision>258</cp:revision>
  <dcterms:modified xsi:type="dcterms:W3CDTF">2020-11-03T03:41:08Z</dcterms:modified>
</cp:coreProperties>
</file>